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73" r:id="rId5"/>
    <p:sldId id="274" r:id="rId6"/>
    <p:sldId id="269" r:id="rId7"/>
    <p:sldId id="270" r:id="rId8"/>
    <p:sldId id="271" r:id="rId9"/>
    <p:sldId id="272" r:id="rId10"/>
    <p:sldId id="27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276C5-6C8A-4408-BC45-A28CD83198D9}" type="doc">
      <dgm:prSet loTypeId="urn:microsoft.com/office/officeart/2008/layout/VerticalCurvedList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AABF4C6-D65D-498F-8F0D-354662252B30}">
      <dgm:prSet phldrT="[Texte]"/>
      <dgm:spPr/>
      <dgm:t>
        <a:bodyPr/>
        <a:lstStyle/>
        <a:p>
          <a:r>
            <a:rPr lang="fr-FR" dirty="0" smtClean="0"/>
            <a:t>Investissement brut et investissement net </a:t>
          </a:r>
          <a:endParaRPr lang="fr-FR" dirty="0"/>
        </a:p>
      </dgm:t>
    </dgm:pt>
    <dgm:pt modelId="{676C4512-7807-4369-8829-5FA095B7E701}" type="parTrans" cxnId="{143968C2-B585-4457-832A-A77CD1AE1FFA}">
      <dgm:prSet/>
      <dgm:spPr/>
      <dgm:t>
        <a:bodyPr/>
        <a:lstStyle/>
        <a:p>
          <a:endParaRPr lang="fr-FR"/>
        </a:p>
      </dgm:t>
    </dgm:pt>
    <dgm:pt modelId="{03C53697-C64E-4EF7-92ED-ECF8D8212E2F}" type="sibTrans" cxnId="{143968C2-B585-4457-832A-A77CD1AE1FFA}">
      <dgm:prSet/>
      <dgm:spPr/>
      <dgm:t>
        <a:bodyPr/>
        <a:lstStyle/>
        <a:p>
          <a:endParaRPr lang="fr-FR"/>
        </a:p>
      </dgm:t>
    </dgm:pt>
    <dgm:pt modelId="{C61E3DDF-D2E8-492F-8022-821373640550}">
      <dgm:prSet phldrT="[Texte]"/>
      <dgm:spPr/>
      <dgm:t>
        <a:bodyPr/>
        <a:lstStyle/>
        <a:p>
          <a:r>
            <a:rPr lang="fr-FR" dirty="0" smtClean="0"/>
            <a:t>Investissement matériel et investissement immatériel</a:t>
          </a:r>
          <a:endParaRPr lang="fr-FR" dirty="0"/>
        </a:p>
      </dgm:t>
    </dgm:pt>
    <dgm:pt modelId="{D6A49032-03C3-4B27-815F-0C44A27D610C}" type="parTrans" cxnId="{3F0A1F48-53D1-45F8-8020-AB303D5AE4E7}">
      <dgm:prSet/>
      <dgm:spPr/>
      <dgm:t>
        <a:bodyPr/>
        <a:lstStyle/>
        <a:p>
          <a:endParaRPr lang="fr-FR"/>
        </a:p>
      </dgm:t>
    </dgm:pt>
    <dgm:pt modelId="{E9EA3566-1D60-4D6A-A626-E76A2A5A023F}" type="sibTrans" cxnId="{3F0A1F48-53D1-45F8-8020-AB303D5AE4E7}">
      <dgm:prSet/>
      <dgm:spPr/>
      <dgm:t>
        <a:bodyPr/>
        <a:lstStyle/>
        <a:p>
          <a:endParaRPr lang="fr-FR"/>
        </a:p>
      </dgm:t>
    </dgm:pt>
    <dgm:pt modelId="{F52F1590-E46F-4E7C-B492-AAE1F514B3A1}">
      <dgm:prSet phldrT="[Texte]"/>
      <dgm:spPr/>
      <dgm:t>
        <a:bodyPr/>
        <a:lstStyle/>
        <a:p>
          <a:r>
            <a:rPr lang="fr-FR" dirty="0" smtClean="0"/>
            <a:t>Investissement de capacité et investissement de productivité </a:t>
          </a:r>
          <a:endParaRPr lang="fr-FR" dirty="0"/>
        </a:p>
      </dgm:t>
    </dgm:pt>
    <dgm:pt modelId="{D2B05D7F-C5AC-4E4B-BC20-85966002F94D}" type="parTrans" cxnId="{6E1E29F4-DA89-46E2-9C1A-550530B33697}">
      <dgm:prSet/>
      <dgm:spPr/>
      <dgm:t>
        <a:bodyPr/>
        <a:lstStyle/>
        <a:p>
          <a:endParaRPr lang="fr-FR"/>
        </a:p>
      </dgm:t>
    </dgm:pt>
    <dgm:pt modelId="{34B7255C-3753-4433-949C-275A33DD2A4D}" type="sibTrans" cxnId="{6E1E29F4-DA89-46E2-9C1A-550530B33697}">
      <dgm:prSet/>
      <dgm:spPr/>
      <dgm:t>
        <a:bodyPr/>
        <a:lstStyle/>
        <a:p>
          <a:endParaRPr lang="fr-FR"/>
        </a:p>
      </dgm:t>
    </dgm:pt>
    <dgm:pt modelId="{D311D815-1848-4E95-86A7-0E8370B348C2}" type="pres">
      <dgm:prSet presAssocID="{66B276C5-6C8A-4408-BC45-A28CD83198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DEB6CA1C-2BEE-4EAF-AD51-81480B1B9C61}" type="pres">
      <dgm:prSet presAssocID="{66B276C5-6C8A-4408-BC45-A28CD83198D9}" presName="Name1" presStyleCnt="0"/>
      <dgm:spPr/>
    </dgm:pt>
    <dgm:pt modelId="{1BE4AAAA-449A-4356-B694-7D14D2A115D7}" type="pres">
      <dgm:prSet presAssocID="{66B276C5-6C8A-4408-BC45-A28CD83198D9}" presName="cycle" presStyleCnt="0"/>
      <dgm:spPr/>
    </dgm:pt>
    <dgm:pt modelId="{96777B22-59D6-421C-A7D4-B4640297CD5D}" type="pres">
      <dgm:prSet presAssocID="{66B276C5-6C8A-4408-BC45-A28CD83198D9}" presName="srcNode" presStyleLbl="node1" presStyleIdx="0" presStyleCnt="3"/>
      <dgm:spPr/>
    </dgm:pt>
    <dgm:pt modelId="{C4F5DFB7-5C12-430F-AE08-F96F208A7612}" type="pres">
      <dgm:prSet presAssocID="{66B276C5-6C8A-4408-BC45-A28CD83198D9}" presName="conn" presStyleLbl="parChTrans1D2" presStyleIdx="0" presStyleCnt="1"/>
      <dgm:spPr/>
      <dgm:t>
        <a:bodyPr/>
        <a:lstStyle/>
        <a:p>
          <a:endParaRPr lang="fr-FR"/>
        </a:p>
      </dgm:t>
    </dgm:pt>
    <dgm:pt modelId="{60D096CE-B3B0-4F5C-8A59-D091D36CB0CA}" type="pres">
      <dgm:prSet presAssocID="{66B276C5-6C8A-4408-BC45-A28CD83198D9}" presName="extraNode" presStyleLbl="node1" presStyleIdx="0" presStyleCnt="3"/>
      <dgm:spPr/>
    </dgm:pt>
    <dgm:pt modelId="{FD26B9A4-69E4-4DB9-85DF-64718765C7CF}" type="pres">
      <dgm:prSet presAssocID="{66B276C5-6C8A-4408-BC45-A28CD83198D9}" presName="dstNode" presStyleLbl="node1" presStyleIdx="0" presStyleCnt="3"/>
      <dgm:spPr/>
    </dgm:pt>
    <dgm:pt modelId="{E7D51CE1-43EF-4520-987E-00D8B889ABF7}" type="pres">
      <dgm:prSet presAssocID="{2AABF4C6-D65D-498F-8F0D-354662252B3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F39E57-76FA-4268-AD06-EDD6904C4632}" type="pres">
      <dgm:prSet presAssocID="{2AABF4C6-D65D-498F-8F0D-354662252B30}" presName="accent_1" presStyleCnt="0"/>
      <dgm:spPr/>
    </dgm:pt>
    <dgm:pt modelId="{2BB118E4-6F52-4FB2-BDB6-5FC5EF80760E}" type="pres">
      <dgm:prSet presAssocID="{2AABF4C6-D65D-498F-8F0D-354662252B30}" presName="accentRepeatNode" presStyleLbl="solidFgAcc1" presStyleIdx="0" presStyleCnt="3"/>
      <dgm:spPr/>
    </dgm:pt>
    <dgm:pt modelId="{25F176B7-6412-4790-9DF8-E44074F034E9}" type="pres">
      <dgm:prSet presAssocID="{C61E3DDF-D2E8-492F-8022-82137364055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88FD76-468A-4FA0-9B77-DD9DBA94229B}" type="pres">
      <dgm:prSet presAssocID="{C61E3DDF-D2E8-492F-8022-821373640550}" presName="accent_2" presStyleCnt="0"/>
      <dgm:spPr/>
    </dgm:pt>
    <dgm:pt modelId="{91FFA441-CF83-4BA0-93D2-7353524A5E1F}" type="pres">
      <dgm:prSet presAssocID="{C61E3DDF-D2E8-492F-8022-821373640550}" presName="accentRepeatNode" presStyleLbl="solidFgAcc1" presStyleIdx="1" presStyleCnt="3"/>
      <dgm:spPr/>
    </dgm:pt>
    <dgm:pt modelId="{83D977FE-4544-4845-83EF-6C498882F863}" type="pres">
      <dgm:prSet presAssocID="{F52F1590-E46F-4E7C-B492-AAE1F514B3A1}" presName="text_3" presStyleLbl="node1" presStyleIdx="2" presStyleCnt="3" custLinFactNeighborX="1024" custLinFactNeighborY="-28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FA13D9-2410-45DE-B48F-2DB057574C5F}" type="pres">
      <dgm:prSet presAssocID="{F52F1590-E46F-4E7C-B492-AAE1F514B3A1}" presName="accent_3" presStyleCnt="0"/>
      <dgm:spPr/>
    </dgm:pt>
    <dgm:pt modelId="{A930CCA2-A2CE-4DD0-A502-043DF42D5073}" type="pres">
      <dgm:prSet presAssocID="{F52F1590-E46F-4E7C-B492-AAE1F514B3A1}" presName="accentRepeatNode" presStyleLbl="solidFgAcc1" presStyleIdx="2" presStyleCnt="3"/>
      <dgm:spPr/>
    </dgm:pt>
  </dgm:ptLst>
  <dgm:cxnLst>
    <dgm:cxn modelId="{6E1E29F4-DA89-46E2-9C1A-550530B33697}" srcId="{66B276C5-6C8A-4408-BC45-A28CD83198D9}" destId="{F52F1590-E46F-4E7C-B492-AAE1F514B3A1}" srcOrd="2" destOrd="0" parTransId="{D2B05D7F-C5AC-4E4B-BC20-85966002F94D}" sibTransId="{34B7255C-3753-4433-949C-275A33DD2A4D}"/>
    <dgm:cxn modelId="{143968C2-B585-4457-832A-A77CD1AE1FFA}" srcId="{66B276C5-6C8A-4408-BC45-A28CD83198D9}" destId="{2AABF4C6-D65D-498F-8F0D-354662252B30}" srcOrd="0" destOrd="0" parTransId="{676C4512-7807-4369-8829-5FA095B7E701}" sibTransId="{03C53697-C64E-4EF7-92ED-ECF8D8212E2F}"/>
    <dgm:cxn modelId="{B56D55A2-3406-4DBF-AA5A-A48F4DA631F6}" type="presOf" srcId="{F52F1590-E46F-4E7C-B492-AAE1F514B3A1}" destId="{83D977FE-4544-4845-83EF-6C498882F863}" srcOrd="0" destOrd="0" presId="urn:microsoft.com/office/officeart/2008/layout/VerticalCurvedList"/>
    <dgm:cxn modelId="{3F0A1F48-53D1-45F8-8020-AB303D5AE4E7}" srcId="{66B276C5-6C8A-4408-BC45-A28CD83198D9}" destId="{C61E3DDF-D2E8-492F-8022-821373640550}" srcOrd="1" destOrd="0" parTransId="{D6A49032-03C3-4B27-815F-0C44A27D610C}" sibTransId="{E9EA3566-1D60-4D6A-A626-E76A2A5A023F}"/>
    <dgm:cxn modelId="{C897C01A-F281-450D-9228-587AA9554395}" type="presOf" srcId="{2AABF4C6-D65D-498F-8F0D-354662252B30}" destId="{E7D51CE1-43EF-4520-987E-00D8B889ABF7}" srcOrd="0" destOrd="0" presId="urn:microsoft.com/office/officeart/2008/layout/VerticalCurvedList"/>
    <dgm:cxn modelId="{A0B6F2F2-F03A-4A37-934A-2816D31AF3F2}" type="presOf" srcId="{C61E3DDF-D2E8-492F-8022-821373640550}" destId="{25F176B7-6412-4790-9DF8-E44074F034E9}" srcOrd="0" destOrd="0" presId="urn:microsoft.com/office/officeart/2008/layout/VerticalCurvedList"/>
    <dgm:cxn modelId="{865DEF5C-2373-4E2B-8093-AE758F9A70E6}" type="presOf" srcId="{66B276C5-6C8A-4408-BC45-A28CD83198D9}" destId="{D311D815-1848-4E95-86A7-0E8370B348C2}" srcOrd="0" destOrd="0" presId="urn:microsoft.com/office/officeart/2008/layout/VerticalCurvedList"/>
    <dgm:cxn modelId="{1F46DE6B-06A0-40FF-8F56-90502AB75919}" type="presOf" srcId="{03C53697-C64E-4EF7-92ED-ECF8D8212E2F}" destId="{C4F5DFB7-5C12-430F-AE08-F96F208A7612}" srcOrd="0" destOrd="0" presId="urn:microsoft.com/office/officeart/2008/layout/VerticalCurvedList"/>
    <dgm:cxn modelId="{A05665EF-5B45-414C-97E8-41DBB6EE44D6}" type="presParOf" srcId="{D311D815-1848-4E95-86A7-0E8370B348C2}" destId="{DEB6CA1C-2BEE-4EAF-AD51-81480B1B9C61}" srcOrd="0" destOrd="0" presId="urn:microsoft.com/office/officeart/2008/layout/VerticalCurvedList"/>
    <dgm:cxn modelId="{3435DEEF-EB98-4111-A281-8AD716B8F406}" type="presParOf" srcId="{DEB6CA1C-2BEE-4EAF-AD51-81480B1B9C61}" destId="{1BE4AAAA-449A-4356-B694-7D14D2A115D7}" srcOrd="0" destOrd="0" presId="urn:microsoft.com/office/officeart/2008/layout/VerticalCurvedList"/>
    <dgm:cxn modelId="{C8356018-A1AA-4A0E-8A72-A6F00035C091}" type="presParOf" srcId="{1BE4AAAA-449A-4356-B694-7D14D2A115D7}" destId="{96777B22-59D6-421C-A7D4-B4640297CD5D}" srcOrd="0" destOrd="0" presId="urn:microsoft.com/office/officeart/2008/layout/VerticalCurvedList"/>
    <dgm:cxn modelId="{C287D07B-DAD7-45F3-A15F-CC291577C969}" type="presParOf" srcId="{1BE4AAAA-449A-4356-B694-7D14D2A115D7}" destId="{C4F5DFB7-5C12-430F-AE08-F96F208A7612}" srcOrd="1" destOrd="0" presId="urn:microsoft.com/office/officeart/2008/layout/VerticalCurvedList"/>
    <dgm:cxn modelId="{D2DFCBB4-5BCF-4734-A80F-E9F721E68C8C}" type="presParOf" srcId="{1BE4AAAA-449A-4356-B694-7D14D2A115D7}" destId="{60D096CE-B3B0-4F5C-8A59-D091D36CB0CA}" srcOrd="2" destOrd="0" presId="urn:microsoft.com/office/officeart/2008/layout/VerticalCurvedList"/>
    <dgm:cxn modelId="{592DCCE0-2111-41CA-9F3A-F54A364B1A34}" type="presParOf" srcId="{1BE4AAAA-449A-4356-B694-7D14D2A115D7}" destId="{FD26B9A4-69E4-4DB9-85DF-64718765C7CF}" srcOrd="3" destOrd="0" presId="urn:microsoft.com/office/officeart/2008/layout/VerticalCurvedList"/>
    <dgm:cxn modelId="{333D6D11-DDAD-473B-8A1E-10F58FDBED9C}" type="presParOf" srcId="{DEB6CA1C-2BEE-4EAF-AD51-81480B1B9C61}" destId="{E7D51CE1-43EF-4520-987E-00D8B889ABF7}" srcOrd="1" destOrd="0" presId="urn:microsoft.com/office/officeart/2008/layout/VerticalCurvedList"/>
    <dgm:cxn modelId="{8C73BE69-0E59-4C95-B766-F56C9808A067}" type="presParOf" srcId="{DEB6CA1C-2BEE-4EAF-AD51-81480B1B9C61}" destId="{27F39E57-76FA-4268-AD06-EDD6904C4632}" srcOrd="2" destOrd="0" presId="urn:microsoft.com/office/officeart/2008/layout/VerticalCurvedList"/>
    <dgm:cxn modelId="{E2486EA6-1030-4043-8480-7BBD4D4EF99E}" type="presParOf" srcId="{27F39E57-76FA-4268-AD06-EDD6904C4632}" destId="{2BB118E4-6F52-4FB2-BDB6-5FC5EF80760E}" srcOrd="0" destOrd="0" presId="urn:microsoft.com/office/officeart/2008/layout/VerticalCurvedList"/>
    <dgm:cxn modelId="{6839B815-35BB-42B6-89D1-1A75940F1207}" type="presParOf" srcId="{DEB6CA1C-2BEE-4EAF-AD51-81480B1B9C61}" destId="{25F176B7-6412-4790-9DF8-E44074F034E9}" srcOrd="3" destOrd="0" presId="urn:microsoft.com/office/officeart/2008/layout/VerticalCurvedList"/>
    <dgm:cxn modelId="{9D50E6F1-5947-4ABB-A9B1-F54579970E7D}" type="presParOf" srcId="{DEB6CA1C-2BEE-4EAF-AD51-81480B1B9C61}" destId="{8B88FD76-468A-4FA0-9B77-DD9DBA94229B}" srcOrd="4" destOrd="0" presId="urn:microsoft.com/office/officeart/2008/layout/VerticalCurvedList"/>
    <dgm:cxn modelId="{7503E78D-A935-4503-B6B5-F3B9B289D621}" type="presParOf" srcId="{8B88FD76-468A-4FA0-9B77-DD9DBA94229B}" destId="{91FFA441-CF83-4BA0-93D2-7353524A5E1F}" srcOrd="0" destOrd="0" presId="urn:microsoft.com/office/officeart/2008/layout/VerticalCurvedList"/>
    <dgm:cxn modelId="{FF3EF930-D1E7-4125-B7D5-39758B11A739}" type="presParOf" srcId="{DEB6CA1C-2BEE-4EAF-AD51-81480B1B9C61}" destId="{83D977FE-4544-4845-83EF-6C498882F863}" srcOrd="5" destOrd="0" presId="urn:microsoft.com/office/officeart/2008/layout/VerticalCurvedList"/>
    <dgm:cxn modelId="{7B871A0E-0F81-419B-BB82-9C58B764BB4F}" type="presParOf" srcId="{DEB6CA1C-2BEE-4EAF-AD51-81480B1B9C61}" destId="{A9FA13D9-2410-45DE-B48F-2DB057574C5F}" srcOrd="6" destOrd="0" presId="urn:microsoft.com/office/officeart/2008/layout/VerticalCurvedList"/>
    <dgm:cxn modelId="{25436033-7F6F-4562-B5DF-B0465BFE19D6}" type="presParOf" srcId="{A9FA13D9-2410-45DE-B48F-2DB057574C5F}" destId="{A930CCA2-A2CE-4DD0-A502-043DF42D50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EB5C6-8DA3-4BCE-95CD-6192E81C6403}" type="doc">
      <dgm:prSet loTypeId="urn:microsoft.com/office/officeart/2005/8/layout/lProcess3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01F98D3-C4A2-47AF-BE71-BE67871A59B9}">
      <dgm:prSet phldrT="[Texte]"/>
      <dgm:spPr/>
      <dgm:t>
        <a:bodyPr/>
        <a:lstStyle/>
        <a:p>
          <a:r>
            <a:rPr lang="fr-FR" dirty="0" smtClean="0"/>
            <a:t>Investissement de capacité </a:t>
          </a:r>
          <a:endParaRPr lang="fr-FR" dirty="0"/>
        </a:p>
      </dgm:t>
    </dgm:pt>
    <dgm:pt modelId="{C9A72E70-3A9A-4AD8-9211-07B02C328A49}" type="parTrans" cxnId="{6A07AD5D-6F4F-4935-BE7E-09373DDE3D5C}">
      <dgm:prSet/>
      <dgm:spPr/>
      <dgm:t>
        <a:bodyPr/>
        <a:lstStyle/>
        <a:p>
          <a:endParaRPr lang="fr-FR"/>
        </a:p>
      </dgm:t>
    </dgm:pt>
    <dgm:pt modelId="{788409F8-E523-4014-B0BF-03E37F502252}" type="sibTrans" cxnId="{6A07AD5D-6F4F-4935-BE7E-09373DDE3D5C}">
      <dgm:prSet/>
      <dgm:spPr/>
      <dgm:t>
        <a:bodyPr/>
        <a:lstStyle/>
        <a:p>
          <a:endParaRPr lang="fr-FR"/>
        </a:p>
      </dgm:t>
    </dgm:pt>
    <dgm:pt modelId="{104877C7-328A-498A-A912-2FC0884F7377}">
      <dgm:prSet phldrT="[Texte]"/>
      <dgm:spPr/>
      <dgm:t>
        <a:bodyPr/>
        <a:lstStyle/>
        <a:p>
          <a:r>
            <a:rPr lang="fr-FR" dirty="0" smtClean="0"/>
            <a:t>Achat de nouveaux équipement pour accroitre la production</a:t>
          </a:r>
          <a:endParaRPr lang="fr-FR" dirty="0"/>
        </a:p>
      </dgm:t>
    </dgm:pt>
    <dgm:pt modelId="{11548216-FB80-44AA-9451-DF9C3A90B923}" type="parTrans" cxnId="{3BA74AB3-E53E-4D36-B369-9FB0456C2C28}">
      <dgm:prSet/>
      <dgm:spPr/>
      <dgm:t>
        <a:bodyPr/>
        <a:lstStyle/>
        <a:p>
          <a:endParaRPr lang="fr-FR"/>
        </a:p>
      </dgm:t>
    </dgm:pt>
    <dgm:pt modelId="{2B2575C1-A8B3-42A4-961D-B4EAC0786548}" type="sibTrans" cxnId="{3BA74AB3-E53E-4D36-B369-9FB0456C2C28}">
      <dgm:prSet/>
      <dgm:spPr/>
      <dgm:t>
        <a:bodyPr/>
        <a:lstStyle/>
        <a:p>
          <a:endParaRPr lang="fr-FR"/>
        </a:p>
      </dgm:t>
    </dgm:pt>
    <dgm:pt modelId="{4D221BF1-550D-4AAA-8A8C-FA10DF972762}">
      <dgm:prSet phldrT="[Texte]"/>
      <dgm:spPr/>
      <dgm:t>
        <a:bodyPr/>
        <a:lstStyle/>
        <a:p>
          <a:r>
            <a:rPr lang="fr-FR" dirty="0" smtClean="0"/>
            <a:t>Augmentation de la production et de l'emploi</a:t>
          </a:r>
          <a:endParaRPr lang="fr-FR" dirty="0"/>
        </a:p>
      </dgm:t>
    </dgm:pt>
    <dgm:pt modelId="{5C509A00-F609-4BAD-BE99-5CF567266567}" type="parTrans" cxnId="{4B6827B9-B75E-4F81-907E-716C6A325E6E}">
      <dgm:prSet/>
      <dgm:spPr/>
      <dgm:t>
        <a:bodyPr/>
        <a:lstStyle/>
        <a:p>
          <a:endParaRPr lang="fr-FR"/>
        </a:p>
      </dgm:t>
    </dgm:pt>
    <dgm:pt modelId="{D1A74444-3CBF-4694-8170-D5528A3FCEFB}" type="sibTrans" cxnId="{4B6827B9-B75E-4F81-907E-716C6A325E6E}">
      <dgm:prSet/>
      <dgm:spPr/>
      <dgm:t>
        <a:bodyPr/>
        <a:lstStyle/>
        <a:p>
          <a:endParaRPr lang="fr-FR"/>
        </a:p>
      </dgm:t>
    </dgm:pt>
    <dgm:pt modelId="{814EE921-E681-4AD8-BFEB-5678DC5122DD}">
      <dgm:prSet phldrT="[Texte]"/>
      <dgm:spPr/>
      <dgm:t>
        <a:bodyPr/>
        <a:lstStyle/>
        <a:p>
          <a:r>
            <a:rPr lang="fr-FR" dirty="0" smtClean="0"/>
            <a:t>Investissement de productivité</a:t>
          </a:r>
          <a:endParaRPr lang="fr-FR" dirty="0"/>
        </a:p>
      </dgm:t>
    </dgm:pt>
    <dgm:pt modelId="{3B28D589-660A-47EC-8FBD-614B7593157A}" type="parTrans" cxnId="{FFEAA398-8AC2-4860-A857-349194238638}">
      <dgm:prSet/>
      <dgm:spPr/>
      <dgm:t>
        <a:bodyPr/>
        <a:lstStyle/>
        <a:p>
          <a:endParaRPr lang="fr-FR"/>
        </a:p>
      </dgm:t>
    </dgm:pt>
    <dgm:pt modelId="{5924FEF3-406C-4E0F-97CB-D0419ECB6EEA}" type="sibTrans" cxnId="{FFEAA398-8AC2-4860-A857-349194238638}">
      <dgm:prSet/>
      <dgm:spPr/>
      <dgm:t>
        <a:bodyPr/>
        <a:lstStyle/>
        <a:p>
          <a:endParaRPr lang="fr-FR"/>
        </a:p>
      </dgm:t>
    </dgm:pt>
    <dgm:pt modelId="{BBBF1542-47B2-498F-B92F-B122EB1068CD}">
      <dgm:prSet phldrT="[Texte]"/>
      <dgm:spPr/>
      <dgm:t>
        <a:bodyPr/>
        <a:lstStyle/>
        <a:p>
          <a:r>
            <a:rPr lang="fr-FR" dirty="0" smtClean="0"/>
            <a:t>Achat d'équipements plus performants pour réduire les couts de production</a:t>
          </a:r>
          <a:endParaRPr lang="fr-FR" dirty="0"/>
        </a:p>
      </dgm:t>
    </dgm:pt>
    <dgm:pt modelId="{CC21E5C6-86D2-4FD5-8255-6DA34758D242}" type="parTrans" cxnId="{7C9704E9-1965-4A9B-A004-F14BAD89B376}">
      <dgm:prSet/>
      <dgm:spPr/>
      <dgm:t>
        <a:bodyPr/>
        <a:lstStyle/>
        <a:p>
          <a:endParaRPr lang="fr-FR"/>
        </a:p>
      </dgm:t>
    </dgm:pt>
    <dgm:pt modelId="{C576B406-C494-4473-AA34-5EF864DC7E8F}" type="sibTrans" cxnId="{7C9704E9-1965-4A9B-A004-F14BAD89B376}">
      <dgm:prSet/>
      <dgm:spPr/>
      <dgm:t>
        <a:bodyPr/>
        <a:lstStyle/>
        <a:p>
          <a:endParaRPr lang="fr-FR"/>
        </a:p>
      </dgm:t>
    </dgm:pt>
    <dgm:pt modelId="{C23D6039-D20C-4E38-852B-B75D43046F12}">
      <dgm:prSet phldrT="[Texte]"/>
      <dgm:spPr/>
      <dgm:t>
        <a:bodyPr/>
        <a:lstStyle/>
        <a:p>
          <a:r>
            <a:rPr lang="fr-FR" dirty="0" smtClean="0"/>
            <a:t>Augmentation de la productivité</a:t>
          </a:r>
          <a:endParaRPr lang="fr-FR" dirty="0"/>
        </a:p>
      </dgm:t>
    </dgm:pt>
    <dgm:pt modelId="{76162455-229F-4472-A29E-245FF975D992}" type="parTrans" cxnId="{B1448747-8886-4B34-80C6-4E7E111DA536}">
      <dgm:prSet/>
      <dgm:spPr/>
      <dgm:t>
        <a:bodyPr/>
        <a:lstStyle/>
        <a:p>
          <a:endParaRPr lang="fr-FR"/>
        </a:p>
      </dgm:t>
    </dgm:pt>
    <dgm:pt modelId="{BB1B3444-8CAD-48D3-AFCF-70AE5F097916}" type="sibTrans" cxnId="{B1448747-8886-4B34-80C6-4E7E111DA536}">
      <dgm:prSet/>
      <dgm:spPr/>
      <dgm:t>
        <a:bodyPr/>
        <a:lstStyle/>
        <a:p>
          <a:endParaRPr lang="fr-FR"/>
        </a:p>
      </dgm:t>
    </dgm:pt>
    <dgm:pt modelId="{689A010F-B754-4D00-A059-C50A7FE72729}" type="pres">
      <dgm:prSet presAssocID="{662EB5C6-8DA3-4BCE-95CD-6192E81C640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7799AD4-B8E3-458A-9FF7-794062B3BDFC}" type="pres">
      <dgm:prSet presAssocID="{F01F98D3-C4A2-47AF-BE71-BE67871A59B9}" presName="horFlow" presStyleCnt="0"/>
      <dgm:spPr/>
    </dgm:pt>
    <dgm:pt modelId="{096547DE-F157-40EB-9A7F-DD5B9CF8B8DB}" type="pres">
      <dgm:prSet presAssocID="{F01F98D3-C4A2-47AF-BE71-BE67871A59B9}" presName="bigChev" presStyleLbl="node1" presStyleIdx="0" presStyleCnt="2"/>
      <dgm:spPr/>
      <dgm:t>
        <a:bodyPr/>
        <a:lstStyle/>
        <a:p>
          <a:endParaRPr lang="fr-FR"/>
        </a:p>
      </dgm:t>
    </dgm:pt>
    <dgm:pt modelId="{7FE01625-A50B-4085-87C7-88872F4FDB86}" type="pres">
      <dgm:prSet presAssocID="{11548216-FB80-44AA-9451-DF9C3A90B923}" presName="parTrans" presStyleCnt="0"/>
      <dgm:spPr/>
    </dgm:pt>
    <dgm:pt modelId="{2BCF9078-FB86-4749-8F76-175751D073F7}" type="pres">
      <dgm:prSet presAssocID="{104877C7-328A-498A-A912-2FC0884F737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4C3098-5159-4FB9-86FC-F513133E48F6}" type="pres">
      <dgm:prSet presAssocID="{2B2575C1-A8B3-42A4-961D-B4EAC0786548}" presName="sibTrans" presStyleCnt="0"/>
      <dgm:spPr/>
    </dgm:pt>
    <dgm:pt modelId="{47305E0C-22DF-4920-90B2-598049F1D850}" type="pres">
      <dgm:prSet presAssocID="{4D221BF1-550D-4AAA-8A8C-FA10DF972762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8D230A-58EC-4BB9-8342-2047200BA3B1}" type="pres">
      <dgm:prSet presAssocID="{F01F98D3-C4A2-47AF-BE71-BE67871A59B9}" presName="vSp" presStyleCnt="0"/>
      <dgm:spPr/>
    </dgm:pt>
    <dgm:pt modelId="{B5D963FF-85BD-4A37-ACF3-AD5D2C0B76BC}" type="pres">
      <dgm:prSet presAssocID="{814EE921-E681-4AD8-BFEB-5678DC5122DD}" presName="horFlow" presStyleCnt="0"/>
      <dgm:spPr/>
    </dgm:pt>
    <dgm:pt modelId="{64BDF979-E103-4937-B0A7-8F8C576CAF7A}" type="pres">
      <dgm:prSet presAssocID="{814EE921-E681-4AD8-BFEB-5678DC5122DD}" presName="bigChev" presStyleLbl="node1" presStyleIdx="1" presStyleCnt="2"/>
      <dgm:spPr/>
      <dgm:t>
        <a:bodyPr/>
        <a:lstStyle/>
        <a:p>
          <a:endParaRPr lang="fr-FR"/>
        </a:p>
      </dgm:t>
    </dgm:pt>
    <dgm:pt modelId="{330B902A-3C59-4B84-9A70-41DF6299C0F2}" type="pres">
      <dgm:prSet presAssocID="{CC21E5C6-86D2-4FD5-8255-6DA34758D242}" presName="parTrans" presStyleCnt="0"/>
      <dgm:spPr/>
    </dgm:pt>
    <dgm:pt modelId="{11B6CBA1-489E-4030-B6EB-61DBE47DA734}" type="pres">
      <dgm:prSet presAssocID="{BBBF1542-47B2-498F-B92F-B122EB1068CD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48C9F5-1802-44E1-91CB-CB505164FC68}" type="pres">
      <dgm:prSet presAssocID="{C576B406-C494-4473-AA34-5EF864DC7E8F}" presName="sibTrans" presStyleCnt="0"/>
      <dgm:spPr/>
    </dgm:pt>
    <dgm:pt modelId="{C605041D-9176-486C-BCBC-C2A8D7683E84}" type="pres">
      <dgm:prSet presAssocID="{C23D6039-D20C-4E38-852B-B75D43046F12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07AD5D-6F4F-4935-BE7E-09373DDE3D5C}" srcId="{662EB5C6-8DA3-4BCE-95CD-6192E81C6403}" destId="{F01F98D3-C4A2-47AF-BE71-BE67871A59B9}" srcOrd="0" destOrd="0" parTransId="{C9A72E70-3A9A-4AD8-9211-07B02C328A49}" sibTransId="{788409F8-E523-4014-B0BF-03E37F502252}"/>
    <dgm:cxn modelId="{4B6827B9-B75E-4F81-907E-716C6A325E6E}" srcId="{F01F98D3-C4A2-47AF-BE71-BE67871A59B9}" destId="{4D221BF1-550D-4AAA-8A8C-FA10DF972762}" srcOrd="1" destOrd="0" parTransId="{5C509A00-F609-4BAD-BE99-5CF567266567}" sibTransId="{D1A74444-3CBF-4694-8170-D5528A3FCEFB}"/>
    <dgm:cxn modelId="{7C9704E9-1965-4A9B-A004-F14BAD89B376}" srcId="{814EE921-E681-4AD8-BFEB-5678DC5122DD}" destId="{BBBF1542-47B2-498F-B92F-B122EB1068CD}" srcOrd="0" destOrd="0" parTransId="{CC21E5C6-86D2-4FD5-8255-6DA34758D242}" sibTransId="{C576B406-C494-4473-AA34-5EF864DC7E8F}"/>
    <dgm:cxn modelId="{3BA74AB3-E53E-4D36-B369-9FB0456C2C28}" srcId="{F01F98D3-C4A2-47AF-BE71-BE67871A59B9}" destId="{104877C7-328A-498A-A912-2FC0884F7377}" srcOrd="0" destOrd="0" parTransId="{11548216-FB80-44AA-9451-DF9C3A90B923}" sibTransId="{2B2575C1-A8B3-42A4-961D-B4EAC0786548}"/>
    <dgm:cxn modelId="{FFEAA398-8AC2-4860-A857-349194238638}" srcId="{662EB5C6-8DA3-4BCE-95CD-6192E81C6403}" destId="{814EE921-E681-4AD8-BFEB-5678DC5122DD}" srcOrd="1" destOrd="0" parTransId="{3B28D589-660A-47EC-8FBD-614B7593157A}" sibTransId="{5924FEF3-406C-4E0F-97CB-D0419ECB6EEA}"/>
    <dgm:cxn modelId="{9DBD77C0-1D87-4B5E-AFFA-2264F4809CE3}" type="presOf" srcId="{662EB5C6-8DA3-4BCE-95CD-6192E81C6403}" destId="{689A010F-B754-4D00-A059-C50A7FE72729}" srcOrd="0" destOrd="0" presId="urn:microsoft.com/office/officeart/2005/8/layout/lProcess3"/>
    <dgm:cxn modelId="{DC27EB6F-9F11-4D96-9A41-A1DE52F0E402}" type="presOf" srcId="{F01F98D3-C4A2-47AF-BE71-BE67871A59B9}" destId="{096547DE-F157-40EB-9A7F-DD5B9CF8B8DB}" srcOrd="0" destOrd="0" presId="urn:microsoft.com/office/officeart/2005/8/layout/lProcess3"/>
    <dgm:cxn modelId="{6B3A89EA-165B-4786-9850-CC364EC1D83C}" type="presOf" srcId="{4D221BF1-550D-4AAA-8A8C-FA10DF972762}" destId="{47305E0C-22DF-4920-90B2-598049F1D850}" srcOrd="0" destOrd="0" presId="urn:microsoft.com/office/officeart/2005/8/layout/lProcess3"/>
    <dgm:cxn modelId="{119A67BA-9FFE-4DA7-9CC6-23598615248D}" type="presOf" srcId="{BBBF1542-47B2-498F-B92F-B122EB1068CD}" destId="{11B6CBA1-489E-4030-B6EB-61DBE47DA734}" srcOrd="0" destOrd="0" presId="urn:microsoft.com/office/officeart/2005/8/layout/lProcess3"/>
    <dgm:cxn modelId="{48257E6D-AC4D-4B7A-A979-B95704B973A1}" type="presOf" srcId="{814EE921-E681-4AD8-BFEB-5678DC5122DD}" destId="{64BDF979-E103-4937-B0A7-8F8C576CAF7A}" srcOrd="0" destOrd="0" presId="urn:microsoft.com/office/officeart/2005/8/layout/lProcess3"/>
    <dgm:cxn modelId="{B1448747-8886-4B34-80C6-4E7E111DA536}" srcId="{814EE921-E681-4AD8-BFEB-5678DC5122DD}" destId="{C23D6039-D20C-4E38-852B-B75D43046F12}" srcOrd="1" destOrd="0" parTransId="{76162455-229F-4472-A29E-245FF975D992}" sibTransId="{BB1B3444-8CAD-48D3-AFCF-70AE5F097916}"/>
    <dgm:cxn modelId="{6C84C11C-A55C-473E-9BDE-E64346A663E0}" type="presOf" srcId="{104877C7-328A-498A-A912-2FC0884F7377}" destId="{2BCF9078-FB86-4749-8F76-175751D073F7}" srcOrd="0" destOrd="0" presId="urn:microsoft.com/office/officeart/2005/8/layout/lProcess3"/>
    <dgm:cxn modelId="{36459B79-D527-4768-8F74-F1F5FB3EC887}" type="presOf" srcId="{C23D6039-D20C-4E38-852B-B75D43046F12}" destId="{C605041D-9176-486C-BCBC-C2A8D7683E84}" srcOrd="0" destOrd="0" presId="urn:microsoft.com/office/officeart/2005/8/layout/lProcess3"/>
    <dgm:cxn modelId="{4CC34AE7-4EBB-42DD-814D-719C5449038F}" type="presParOf" srcId="{689A010F-B754-4D00-A059-C50A7FE72729}" destId="{47799AD4-B8E3-458A-9FF7-794062B3BDFC}" srcOrd="0" destOrd="0" presId="urn:microsoft.com/office/officeart/2005/8/layout/lProcess3"/>
    <dgm:cxn modelId="{6AED39BB-2CE8-48A0-B097-59B79E2172F4}" type="presParOf" srcId="{47799AD4-B8E3-458A-9FF7-794062B3BDFC}" destId="{096547DE-F157-40EB-9A7F-DD5B9CF8B8DB}" srcOrd="0" destOrd="0" presId="urn:microsoft.com/office/officeart/2005/8/layout/lProcess3"/>
    <dgm:cxn modelId="{7143B590-D8A5-4241-B8BB-155B7E19354E}" type="presParOf" srcId="{47799AD4-B8E3-458A-9FF7-794062B3BDFC}" destId="{7FE01625-A50B-4085-87C7-88872F4FDB86}" srcOrd="1" destOrd="0" presId="urn:microsoft.com/office/officeart/2005/8/layout/lProcess3"/>
    <dgm:cxn modelId="{B2B580AA-B99A-47A3-9E2F-00026C3B54EF}" type="presParOf" srcId="{47799AD4-B8E3-458A-9FF7-794062B3BDFC}" destId="{2BCF9078-FB86-4749-8F76-175751D073F7}" srcOrd="2" destOrd="0" presId="urn:microsoft.com/office/officeart/2005/8/layout/lProcess3"/>
    <dgm:cxn modelId="{7742494B-D046-4FC1-93EE-352FF0B55783}" type="presParOf" srcId="{47799AD4-B8E3-458A-9FF7-794062B3BDFC}" destId="{BC4C3098-5159-4FB9-86FC-F513133E48F6}" srcOrd="3" destOrd="0" presId="urn:microsoft.com/office/officeart/2005/8/layout/lProcess3"/>
    <dgm:cxn modelId="{368AA406-3269-4F6A-B076-F5E60E00C865}" type="presParOf" srcId="{47799AD4-B8E3-458A-9FF7-794062B3BDFC}" destId="{47305E0C-22DF-4920-90B2-598049F1D850}" srcOrd="4" destOrd="0" presId="urn:microsoft.com/office/officeart/2005/8/layout/lProcess3"/>
    <dgm:cxn modelId="{A52FDB5E-1676-4E9C-BB0E-FD4CBAC2254D}" type="presParOf" srcId="{689A010F-B754-4D00-A059-C50A7FE72729}" destId="{878D230A-58EC-4BB9-8342-2047200BA3B1}" srcOrd="1" destOrd="0" presId="urn:microsoft.com/office/officeart/2005/8/layout/lProcess3"/>
    <dgm:cxn modelId="{EDBDF26E-0E24-482D-B86F-45DAD8449547}" type="presParOf" srcId="{689A010F-B754-4D00-A059-C50A7FE72729}" destId="{B5D963FF-85BD-4A37-ACF3-AD5D2C0B76BC}" srcOrd="2" destOrd="0" presId="urn:microsoft.com/office/officeart/2005/8/layout/lProcess3"/>
    <dgm:cxn modelId="{A4542159-3102-4910-86BF-3D6238E3761F}" type="presParOf" srcId="{B5D963FF-85BD-4A37-ACF3-AD5D2C0B76BC}" destId="{64BDF979-E103-4937-B0A7-8F8C576CAF7A}" srcOrd="0" destOrd="0" presId="urn:microsoft.com/office/officeart/2005/8/layout/lProcess3"/>
    <dgm:cxn modelId="{6F822BB1-740D-4E12-93A3-DED812822FB7}" type="presParOf" srcId="{B5D963FF-85BD-4A37-ACF3-AD5D2C0B76BC}" destId="{330B902A-3C59-4B84-9A70-41DF6299C0F2}" srcOrd="1" destOrd="0" presId="urn:microsoft.com/office/officeart/2005/8/layout/lProcess3"/>
    <dgm:cxn modelId="{A2D0410F-D62C-4C78-888D-E5FBEDE79694}" type="presParOf" srcId="{B5D963FF-85BD-4A37-ACF3-AD5D2C0B76BC}" destId="{11B6CBA1-489E-4030-B6EB-61DBE47DA734}" srcOrd="2" destOrd="0" presId="urn:microsoft.com/office/officeart/2005/8/layout/lProcess3"/>
    <dgm:cxn modelId="{19D95092-6714-428C-ACAC-BC1A813A77F0}" type="presParOf" srcId="{B5D963FF-85BD-4A37-ACF3-AD5D2C0B76BC}" destId="{4248C9F5-1802-44E1-91CB-CB505164FC68}" srcOrd="3" destOrd="0" presId="urn:microsoft.com/office/officeart/2005/8/layout/lProcess3"/>
    <dgm:cxn modelId="{58560033-E41F-4FF0-BD24-D62DEC303CFD}" type="presParOf" srcId="{B5D963FF-85BD-4A37-ACF3-AD5D2C0B76BC}" destId="{C605041D-9176-486C-BCBC-C2A8D7683E8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0D1666-FC0A-4B9E-B12D-1DE33A5D16EC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6195049-A349-482C-8A00-7EF9D5CC0D4B}">
      <dgm:prSet phldrT="[Texte]"/>
      <dgm:spPr/>
      <dgm:t>
        <a:bodyPr/>
        <a:lstStyle/>
        <a:p>
          <a:r>
            <a:rPr lang="fr-FR" dirty="0" smtClean="0"/>
            <a:t>Un moteur de la croissance économique</a:t>
          </a:r>
          <a:endParaRPr lang="fr-FR" dirty="0"/>
        </a:p>
      </dgm:t>
    </dgm:pt>
    <dgm:pt modelId="{5EB79298-A9C3-4C7F-B2CA-B6B64BEAD9B7}" type="parTrans" cxnId="{AF24726F-5E80-4004-86EA-08CE8B710B5B}">
      <dgm:prSet/>
      <dgm:spPr/>
      <dgm:t>
        <a:bodyPr/>
        <a:lstStyle/>
        <a:p>
          <a:endParaRPr lang="fr-FR"/>
        </a:p>
      </dgm:t>
    </dgm:pt>
    <dgm:pt modelId="{D446EC09-E565-49D6-9474-C42C45BB6A51}" type="sibTrans" cxnId="{AF24726F-5E80-4004-86EA-08CE8B710B5B}">
      <dgm:prSet/>
      <dgm:spPr/>
      <dgm:t>
        <a:bodyPr/>
        <a:lstStyle/>
        <a:p>
          <a:endParaRPr lang="fr-FR"/>
        </a:p>
      </dgm:t>
    </dgm:pt>
    <dgm:pt modelId="{5DF74CB4-1B25-4DF7-80D3-A011D32AED82}">
      <dgm:prSet phldrT="[Texte]"/>
      <dgm:spPr/>
      <dgm:t>
        <a:bodyPr/>
        <a:lstStyle/>
        <a:p>
          <a:r>
            <a:rPr lang="fr-FR" dirty="0" smtClean="0"/>
            <a:t>Un catalyseur des échanges extérieurs</a:t>
          </a:r>
          <a:endParaRPr lang="fr-FR" dirty="0"/>
        </a:p>
      </dgm:t>
    </dgm:pt>
    <dgm:pt modelId="{3B60B2A9-8E7A-482F-A9AE-BCA03F8ADF42}" type="parTrans" cxnId="{71BC66AF-51A1-4C00-BB6E-4CDB8C724DD5}">
      <dgm:prSet/>
      <dgm:spPr/>
      <dgm:t>
        <a:bodyPr/>
        <a:lstStyle/>
        <a:p>
          <a:endParaRPr lang="fr-FR"/>
        </a:p>
      </dgm:t>
    </dgm:pt>
    <dgm:pt modelId="{87E68F6D-E36C-4C07-B61C-E0CC0D32046A}" type="sibTrans" cxnId="{71BC66AF-51A1-4C00-BB6E-4CDB8C724DD5}">
      <dgm:prSet/>
      <dgm:spPr/>
      <dgm:t>
        <a:bodyPr/>
        <a:lstStyle/>
        <a:p>
          <a:endParaRPr lang="fr-FR"/>
        </a:p>
      </dgm:t>
    </dgm:pt>
    <dgm:pt modelId="{095F20B0-51A3-4134-A7AF-454288F1792E}" type="pres">
      <dgm:prSet presAssocID="{FC0D1666-FC0A-4B9E-B12D-1DE33A5D16E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D1DA5EE-61F8-4CB1-A044-BBCAAA2521E6}" type="pres">
      <dgm:prSet presAssocID="{76195049-A349-482C-8A00-7EF9D5CC0D4B}" presName="upArrow" presStyleLbl="node1" presStyleIdx="0" presStyleCnt="2"/>
      <dgm:spPr/>
    </dgm:pt>
    <dgm:pt modelId="{5927ED3C-0AC4-48A7-8C08-C6E999E04E7C}" type="pres">
      <dgm:prSet presAssocID="{76195049-A349-482C-8A00-7EF9D5CC0D4B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072BFA-2974-4BC8-99EE-DA685586DF8F}" type="pres">
      <dgm:prSet presAssocID="{5DF74CB4-1B25-4DF7-80D3-A011D32AED82}" presName="downArrow" presStyleLbl="node1" presStyleIdx="1" presStyleCnt="2"/>
      <dgm:spPr/>
    </dgm:pt>
    <dgm:pt modelId="{C1FC2B50-9CE4-4DEE-8500-6A3AF144CD29}" type="pres">
      <dgm:prSet presAssocID="{5DF74CB4-1B25-4DF7-80D3-A011D32AED8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4B131F9-1340-4FE8-B381-E7B7959FAECC}" type="presOf" srcId="{5DF74CB4-1B25-4DF7-80D3-A011D32AED82}" destId="{C1FC2B50-9CE4-4DEE-8500-6A3AF144CD29}" srcOrd="0" destOrd="0" presId="urn:microsoft.com/office/officeart/2005/8/layout/arrow4"/>
    <dgm:cxn modelId="{71BC66AF-51A1-4C00-BB6E-4CDB8C724DD5}" srcId="{FC0D1666-FC0A-4B9E-B12D-1DE33A5D16EC}" destId="{5DF74CB4-1B25-4DF7-80D3-A011D32AED82}" srcOrd="1" destOrd="0" parTransId="{3B60B2A9-8E7A-482F-A9AE-BCA03F8ADF42}" sibTransId="{87E68F6D-E36C-4C07-B61C-E0CC0D32046A}"/>
    <dgm:cxn modelId="{AF24726F-5E80-4004-86EA-08CE8B710B5B}" srcId="{FC0D1666-FC0A-4B9E-B12D-1DE33A5D16EC}" destId="{76195049-A349-482C-8A00-7EF9D5CC0D4B}" srcOrd="0" destOrd="0" parTransId="{5EB79298-A9C3-4C7F-B2CA-B6B64BEAD9B7}" sibTransId="{D446EC09-E565-49D6-9474-C42C45BB6A51}"/>
    <dgm:cxn modelId="{58C978E2-638C-4F4E-A3CF-39F485E2B47A}" type="presOf" srcId="{76195049-A349-482C-8A00-7EF9D5CC0D4B}" destId="{5927ED3C-0AC4-48A7-8C08-C6E999E04E7C}" srcOrd="0" destOrd="0" presId="urn:microsoft.com/office/officeart/2005/8/layout/arrow4"/>
    <dgm:cxn modelId="{BF623541-944A-401C-9D4C-F032B4EF45F6}" type="presOf" srcId="{FC0D1666-FC0A-4B9E-B12D-1DE33A5D16EC}" destId="{095F20B0-51A3-4134-A7AF-454288F1792E}" srcOrd="0" destOrd="0" presId="urn:microsoft.com/office/officeart/2005/8/layout/arrow4"/>
    <dgm:cxn modelId="{FB76108B-99E7-4855-BCCD-1DFB470D673D}" type="presParOf" srcId="{095F20B0-51A3-4134-A7AF-454288F1792E}" destId="{3D1DA5EE-61F8-4CB1-A044-BBCAAA2521E6}" srcOrd="0" destOrd="0" presId="urn:microsoft.com/office/officeart/2005/8/layout/arrow4"/>
    <dgm:cxn modelId="{E99C089E-7AAB-4E6D-8AAE-F9034A3DB910}" type="presParOf" srcId="{095F20B0-51A3-4134-A7AF-454288F1792E}" destId="{5927ED3C-0AC4-48A7-8C08-C6E999E04E7C}" srcOrd="1" destOrd="0" presId="urn:microsoft.com/office/officeart/2005/8/layout/arrow4"/>
    <dgm:cxn modelId="{2CFE03C5-04B6-457D-9E3B-3F5635180E93}" type="presParOf" srcId="{095F20B0-51A3-4134-A7AF-454288F1792E}" destId="{F8072BFA-2974-4BC8-99EE-DA685586DF8F}" srcOrd="2" destOrd="0" presId="urn:microsoft.com/office/officeart/2005/8/layout/arrow4"/>
    <dgm:cxn modelId="{F796A294-EC95-4684-981F-6C0485ACF943}" type="presParOf" srcId="{095F20B0-51A3-4134-A7AF-454288F1792E}" destId="{C1FC2B50-9CE4-4DEE-8500-6A3AF144CD2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EE8C6B-8832-400D-9B52-1EA8359A3E49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A470A9A-B2AE-4581-B504-635693E6A661}">
      <dgm:prSet phldrT="[Texte]"/>
      <dgm:spPr/>
      <dgm:t>
        <a:bodyPr/>
        <a:lstStyle/>
        <a:p>
          <a:r>
            <a:rPr lang="fr-FR" dirty="0" smtClean="0"/>
            <a:t>Autofinancement</a:t>
          </a:r>
          <a:endParaRPr lang="fr-FR" dirty="0"/>
        </a:p>
      </dgm:t>
    </dgm:pt>
    <dgm:pt modelId="{42F48F3E-345D-426F-9067-B1A7A0670752}">
      <dgm:prSet phldrT="[Texte]"/>
      <dgm:spPr/>
      <dgm:t>
        <a:bodyPr/>
        <a:lstStyle/>
        <a:p>
          <a:r>
            <a:rPr lang="fr-FR" dirty="0" smtClean="0"/>
            <a:t>Financement interne</a:t>
          </a:r>
          <a:endParaRPr lang="fr-FR" dirty="0"/>
        </a:p>
      </dgm:t>
    </dgm:pt>
    <dgm:pt modelId="{41899C60-1EA4-47B0-892F-444B53AF461D}" type="sibTrans" cxnId="{1829F67B-2FD2-46F6-94B7-DAD0408B2CE7}">
      <dgm:prSet/>
      <dgm:spPr/>
      <dgm:t>
        <a:bodyPr/>
        <a:lstStyle/>
        <a:p>
          <a:endParaRPr lang="fr-FR"/>
        </a:p>
      </dgm:t>
    </dgm:pt>
    <dgm:pt modelId="{FEE4FB89-A848-45EA-BC2F-FA45ED9FE1C8}" type="parTrans" cxnId="{1829F67B-2FD2-46F6-94B7-DAD0408B2CE7}">
      <dgm:prSet/>
      <dgm:spPr/>
      <dgm:t>
        <a:bodyPr/>
        <a:lstStyle/>
        <a:p>
          <a:endParaRPr lang="fr-FR"/>
        </a:p>
      </dgm:t>
    </dgm:pt>
    <dgm:pt modelId="{7BC3D84C-DACD-463F-92CE-ED52A7F3DDF8}">
      <dgm:prSet phldrT="[Texte]"/>
      <dgm:spPr/>
      <dgm:t>
        <a:bodyPr/>
        <a:lstStyle/>
        <a:p>
          <a:r>
            <a:rPr lang="fr-FR" dirty="0" smtClean="0"/>
            <a:t>Crédit-Bail</a:t>
          </a:r>
          <a:endParaRPr lang="fr-FR" dirty="0"/>
        </a:p>
      </dgm:t>
    </dgm:pt>
    <dgm:pt modelId="{CD66D91A-FA40-4801-A686-BD9C60BD5C91}">
      <dgm:prSet phldrT="[Texte]"/>
      <dgm:spPr/>
      <dgm:t>
        <a:bodyPr/>
        <a:lstStyle/>
        <a:p>
          <a:r>
            <a:rPr lang="fr-FR" dirty="0" smtClean="0"/>
            <a:t>Augmentation de capital</a:t>
          </a:r>
          <a:endParaRPr lang="fr-FR" dirty="0"/>
        </a:p>
      </dgm:t>
    </dgm:pt>
    <dgm:pt modelId="{8A0FFEC4-1B78-42B2-969F-20D563EB7664}">
      <dgm:prSet phldrT="[Texte]"/>
      <dgm:spPr/>
      <dgm:t>
        <a:bodyPr/>
        <a:lstStyle/>
        <a:p>
          <a:r>
            <a:rPr lang="fr-FR" dirty="0" smtClean="0"/>
            <a:t>Financement externe</a:t>
          </a:r>
          <a:endParaRPr lang="fr-FR" dirty="0"/>
        </a:p>
      </dgm:t>
    </dgm:pt>
    <dgm:pt modelId="{9E241564-A164-4BF3-98DC-7F0408732EB1}" type="sibTrans" cxnId="{457ECF54-FCFF-4BB0-8A91-A3A80134CE77}">
      <dgm:prSet/>
      <dgm:spPr/>
      <dgm:t>
        <a:bodyPr/>
        <a:lstStyle/>
        <a:p>
          <a:endParaRPr lang="fr-FR"/>
        </a:p>
      </dgm:t>
    </dgm:pt>
    <dgm:pt modelId="{E2344D1E-6101-4FC2-A686-513F59534072}" type="parTrans" cxnId="{457ECF54-FCFF-4BB0-8A91-A3A80134CE77}">
      <dgm:prSet/>
      <dgm:spPr/>
      <dgm:t>
        <a:bodyPr/>
        <a:lstStyle/>
        <a:p>
          <a:endParaRPr lang="fr-FR"/>
        </a:p>
      </dgm:t>
    </dgm:pt>
    <dgm:pt modelId="{860E169E-6563-4836-B627-A3365325BF70}" type="sibTrans" cxnId="{5C055B20-F1BC-433C-A888-1A4761F84F41}">
      <dgm:prSet/>
      <dgm:spPr/>
      <dgm:t>
        <a:bodyPr/>
        <a:lstStyle/>
        <a:p>
          <a:endParaRPr lang="fr-FR"/>
        </a:p>
      </dgm:t>
    </dgm:pt>
    <dgm:pt modelId="{2C6F87D4-6FA0-4D00-BE99-945763234A84}" type="parTrans" cxnId="{5C055B20-F1BC-433C-A888-1A4761F84F41}">
      <dgm:prSet/>
      <dgm:spPr/>
      <dgm:t>
        <a:bodyPr/>
        <a:lstStyle/>
        <a:p>
          <a:endParaRPr lang="fr-FR"/>
        </a:p>
      </dgm:t>
    </dgm:pt>
    <dgm:pt modelId="{E4C59FF0-3458-44DF-8D85-442E6249D679}">
      <dgm:prSet phldrT="[Texte]"/>
      <dgm:spPr/>
      <dgm:t>
        <a:bodyPr/>
        <a:lstStyle/>
        <a:p>
          <a:r>
            <a:rPr lang="fr-FR" dirty="0" smtClean="0"/>
            <a:t>Financement de l'investissement</a:t>
          </a:r>
          <a:endParaRPr lang="fr-FR" dirty="0"/>
        </a:p>
      </dgm:t>
    </dgm:pt>
    <dgm:pt modelId="{14C63477-5C71-4726-8B21-BDA89ED377D1}" type="sibTrans" cxnId="{90000B0F-77DF-42C1-B1F6-EECB796899A9}">
      <dgm:prSet/>
      <dgm:spPr/>
      <dgm:t>
        <a:bodyPr/>
        <a:lstStyle/>
        <a:p>
          <a:endParaRPr lang="fr-FR"/>
        </a:p>
      </dgm:t>
    </dgm:pt>
    <dgm:pt modelId="{FD4185B1-BB20-441A-BEEA-8018AC72C836}" type="parTrans" cxnId="{90000B0F-77DF-42C1-B1F6-EECB796899A9}">
      <dgm:prSet/>
      <dgm:spPr/>
      <dgm:t>
        <a:bodyPr/>
        <a:lstStyle/>
        <a:p>
          <a:endParaRPr lang="fr-FR"/>
        </a:p>
      </dgm:t>
    </dgm:pt>
    <dgm:pt modelId="{D8108E6D-31C1-49B2-8B54-1B67E5040F3E}" type="sibTrans" cxnId="{9BE700D3-E978-40A9-A7E9-9A1E1B21B0D7}">
      <dgm:prSet/>
      <dgm:spPr/>
      <dgm:t>
        <a:bodyPr/>
        <a:lstStyle/>
        <a:p>
          <a:endParaRPr lang="fr-FR"/>
        </a:p>
      </dgm:t>
    </dgm:pt>
    <dgm:pt modelId="{35B6168C-08DA-4C06-89DD-1E989C2A0AE3}" type="parTrans" cxnId="{9BE700D3-E978-40A9-A7E9-9A1E1B21B0D7}">
      <dgm:prSet/>
      <dgm:spPr/>
      <dgm:t>
        <a:bodyPr/>
        <a:lstStyle/>
        <a:p>
          <a:endParaRPr lang="fr-FR"/>
        </a:p>
      </dgm:t>
    </dgm:pt>
    <dgm:pt modelId="{C2CBF55D-35BD-4BFE-908D-34FAAE0EB3DD}" type="sibTrans" cxnId="{E6FCD51F-88BB-42CA-AE04-5F57C9E6EE14}">
      <dgm:prSet/>
      <dgm:spPr/>
      <dgm:t>
        <a:bodyPr/>
        <a:lstStyle/>
        <a:p>
          <a:endParaRPr lang="fr-FR"/>
        </a:p>
      </dgm:t>
    </dgm:pt>
    <dgm:pt modelId="{776E7C4E-A229-49AE-83EF-8862031C9A55}" type="parTrans" cxnId="{E6FCD51F-88BB-42CA-AE04-5F57C9E6EE14}">
      <dgm:prSet/>
      <dgm:spPr/>
      <dgm:t>
        <a:bodyPr/>
        <a:lstStyle/>
        <a:p>
          <a:endParaRPr lang="fr-FR"/>
        </a:p>
      </dgm:t>
    </dgm:pt>
    <dgm:pt modelId="{342D1077-E934-4E98-9AF0-63932D95A90A}">
      <dgm:prSet phldrT="[Texte]"/>
      <dgm:spPr/>
      <dgm:t>
        <a:bodyPr/>
        <a:lstStyle/>
        <a:p>
          <a:r>
            <a:rPr lang="fr-FR" dirty="0" smtClean="0"/>
            <a:t>Emprunts</a:t>
          </a:r>
          <a:endParaRPr lang="fr-FR" dirty="0"/>
        </a:p>
      </dgm:t>
    </dgm:pt>
    <dgm:pt modelId="{B3D579CE-8C2E-4730-B89E-0E8E8E724C72}" type="parTrans" cxnId="{0E4DC229-CCE3-42DD-BE22-6304F27419C0}">
      <dgm:prSet/>
      <dgm:spPr/>
      <dgm:t>
        <a:bodyPr/>
        <a:lstStyle/>
        <a:p>
          <a:endParaRPr lang="fr-FR"/>
        </a:p>
      </dgm:t>
    </dgm:pt>
    <dgm:pt modelId="{52E22892-580A-4F56-8C2E-AC53B3CB59EC}" type="sibTrans" cxnId="{0E4DC229-CCE3-42DD-BE22-6304F27419C0}">
      <dgm:prSet/>
      <dgm:spPr/>
      <dgm:t>
        <a:bodyPr/>
        <a:lstStyle/>
        <a:p>
          <a:endParaRPr lang="fr-FR"/>
        </a:p>
      </dgm:t>
    </dgm:pt>
    <dgm:pt modelId="{2F96D9CE-5FFC-493D-B40F-7B86D3DE7F07}" type="pres">
      <dgm:prSet presAssocID="{83EE8C6B-8832-400D-9B52-1EA8359A3E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904BA5F-9618-448F-AAB5-9EB6D0EB0FC9}" type="pres">
      <dgm:prSet presAssocID="{E4C59FF0-3458-44DF-8D85-442E6249D679}" presName="root1" presStyleCnt="0"/>
      <dgm:spPr/>
    </dgm:pt>
    <dgm:pt modelId="{C314DCB5-41A1-4C4C-900B-8F9D1BDFED08}" type="pres">
      <dgm:prSet presAssocID="{E4C59FF0-3458-44DF-8D85-442E6249D6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70A385D-67A1-4AD6-9F70-0668663D625F}" type="pres">
      <dgm:prSet presAssocID="{E4C59FF0-3458-44DF-8D85-442E6249D679}" presName="level2hierChild" presStyleCnt="0"/>
      <dgm:spPr/>
    </dgm:pt>
    <dgm:pt modelId="{3D497E50-A20C-4642-ADAB-506BB5A047AE}" type="pres">
      <dgm:prSet presAssocID="{776E7C4E-A229-49AE-83EF-8862031C9A55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07BABDB7-DBC7-4828-BDF0-90FEAE9AD3A1}" type="pres">
      <dgm:prSet presAssocID="{776E7C4E-A229-49AE-83EF-8862031C9A55}" presName="connTx" presStyleLbl="parChTrans1D2" presStyleIdx="0" presStyleCnt="2"/>
      <dgm:spPr/>
      <dgm:t>
        <a:bodyPr/>
        <a:lstStyle/>
        <a:p>
          <a:endParaRPr lang="fr-FR"/>
        </a:p>
      </dgm:t>
    </dgm:pt>
    <dgm:pt modelId="{78C1286F-4959-4132-9266-46CD5453773A}" type="pres">
      <dgm:prSet presAssocID="{8A0FFEC4-1B78-42B2-969F-20D563EB7664}" presName="root2" presStyleCnt="0"/>
      <dgm:spPr/>
    </dgm:pt>
    <dgm:pt modelId="{336DFE56-E8B3-4F8A-8DF8-2B87D0C78978}" type="pres">
      <dgm:prSet presAssocID="{8A0FFEC4-1B78-42B2-969F-20D563EB766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4300A4B-00DE-4C8F-AA2D-A98397DD88F0}" type="pres">
      <dgm:prSet presAssocID="{8A0FFEC4-1B78-42B2-969F-20D563EB7664}" presName="level3hierChild" presStyleCnt="0"/>
      <dgm:spPr/>
    </dgm:pt>
    <dgm:pt modelId="{18D56BA5-5767-42BC-8F9D-F959FB6575A9}" type="pres">
      <dgm:prSet presAssocID="{2C6F87D4-6FA0-4D00-BE99-945763234A84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0DB65C16-7E31-4A55-87A2-209784CC42AC}" type="pres">
      <dgm:prSet presAssocID="{2C6F87D4-6FA0-4D00-BE99-945763234A84}" presName="connTx" presStyleLbl="parChTrans1D3" presStyleIdx="0" presStyleCnt="4"/>
      <dgm:spPr/>
      <dgm:t>
        <a:bodyPr/>
        <a:lstStyle/>
        <a:p>
          <a:endParaRPr lang="fr-FR"/>
        </a:p>
      </dgm:t>
    </dgm:pt>
    <dgm:pt modelId="{87F3C2BD-3651-4F4A-A0C2-61A3C859A7B2}" type="pres">
      <dgm:prSet presAssocID="{CD66D91A-FA40-4801-A686-BD9C60BD5C91}" presName="root2" presStyleCnt="0"/>
      <dgm:spPr/>
    </dgm:pt>
    <dgm:pt modelId="{BE10C0CC-3448-459A-8E73-6F4525D83E73}" type="pres">
      <dgm:prSet presAssocID="{CD66D91A-FA40-4801-A686-BD9C60BD5C9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4EE2B05-67F8-4EE7-9D1D-176EB3759732}" type="pres">
      <dgm:prSet presAssocID="{CD66D91A-FA40-4801-A686-BD9C60BD5C91}" presName="level3hierChild" presStyleCnt="0"/>
      <dgm:spPr/>
    </dgm:pt>
    <dgm:pt modelId="{C66F0250-0BB4-4911-BD82-66853E163FA0}" type="pres">
      <dgm:prSet presAssocID="{B3D579CE-8C2E-4730-B89E-0E8E8E724C72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E6206DD3-8F99-44A3-8954-9434D0933C11}" type="pres">
      <dgm:prSet presAssocID="{B3D579CE-8C2E-4730-B89E-0E8E8E724C72}" presName="connTx" presStyleLbl="parChTrans1D3" presStyleIdx="1" presStyleCnt="4"/>
      <dgm:spPr/>
      <dgm:t>
        <a:bodyPr/>
        <a:lstStyle/>
        <a:p>
          <a:endParaRPr lang="fr-FR"/>
        </a:p>
      </dgm:t>
    </dgm:pt>
    <dgm:pt modelId="{2737D60B-F3D1-4FBF-9657-6F5A052DE683}" type="pres">
      <dgm:prSet presAssocID="{342D1077-E934-4E98-9AF0-63932D95A90A}" presName="root2" presStyleCnt="0"/>
      <dgm:spPr/>
    </dgm:pt>
    <dgm:pt modelId="{4CBDA456-6610-49AD-BC88-F10F445819AF}" type="pres">
      <dgm:prSet presAssocID="{342D1077-E934-4E98-9AF0-63932D95A90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29726A7-CDE0-4985-9231-1E6628978689}" type="pres">
      <dgm:prSet presAssocID="{342D1077-E934-4E98-9AF0-63932D95A90A}" presName="level3hierChild" presStyleCnt="0"/>
      <dgm:spPr/>
    </dgm:pt>
    <dgm:pt modelId="{F5BFF713-0AE0-4C02-9B29-59339B586A7E}" type="pres">
      <dgm:prSet presAssocID="{E2344D1E-6101-4FC2-A686-513F59534072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A056C0D1-A391-4A16-A4CF-1E5DFF52F8C7}" type="pres">
      <dgm:prSet presAssocID="{E2344D1E-6101-4FC2-A686-513F59534072}" presName="connTx" presStyleLbl="parChTrans1D3" presStyleIdx="2" presStyleCnt="4"/>
      <dgm:spPr/>
      <dgm:t>
        <a:bodyPr/>
        <a:lstStyle/>
        <a:p>
          <a:endParaRPr lang="fr-FR"/>
        </a:p>
      </dgm:t>
    </dgm:pt>
    <dgm:pt modelId="{1D40422D-B37B-4DE4-8ECA-7C09993CBBF5}" type="pres">
      <dgm:prSet presAssocID="{7BC3D84C-DACD-463F-92CE-ED52A7F3DDF8}" presName="root2" presStyleCnt="0"/>
      <dgm:spPr/>
    </dgm:pt>
    <dgm:pt modelId="{480C4D9B-5B04-45AC-95A7-3A120D0F7BFD}" type="pres">
      <dgm:prSet presAssocID="{7BC3D84C-DACD-463F-92CE-ED52A7F3DDF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E1B095-D66A-4DFF-B566-2ACADF739C6C}" type="pres">
      <dgm:prSet presAssocID="{7BC3D84C-DACD-463F-92CE-ED52A7F3DDF8}" presName="level3hierChild" presStyleCnt="0"/>
      <dgm:spPr/>
    </dgm:pt>
    <dgm:pt modelId="{903C4F96-D71D-49A3-9088-2CEA1BC3FA50}" type="pres">
      <dgm:prSet presAssocID="{35B6168C-08DA-4C06-89DD-1E989C2A0AE3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483C50EF-31CD-4730-BF2D-AB0C1C5CFFDD}" type="pres">
      <dgm:prSet presAssocID="{35B6168C-08DA-4C06-89DD-1E989C2A0AE3}" presName="connTx" presStyleLbl="parChTrans1D2" presStyleIdx="1" presStyleCnt="2"/>
      <dgm:spPr/>
      <dgm:t>
        <a:bodyPr/>
        <a:lstStyle/>
        <a:p>
          <a:endParaRPr lang="fr-FR"/>
        </a:p>
      </dgm:t>
    </dgm:pt>
    <dgm:pt modelId="{A7EBC19E-5299-45BA-BA89-40AA64EA28C9}" type="pres">
      <dgm:prSet presAssocID="{42F48F3E-345D-426F-9067-B1A7A0670752}" presName="root2" presStyleCnt="0"/>
      <dgm:spPr/>
    </dgm:pt>
    <dgm:pt modelId="{31CE38E7-41D7-4733-B180-A318CE1E3684}" type="pres">
      <dgm:prSet presAssocID="{42F48F3E-345D-426F-9067-B1A7A067075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F374A93-5FC7-4DE0-BB6A-DCBD207A24F4}" type="pres">
      <dgm:prSet presAssocID="{42F48F3E-345D-426F-9067-B1A7A0670752}" presName="level3hierChild" presStyleCnt="0"/>
      <dgm:spPr/>
    </dgm:pt>
    <dgm:pt modelId="{EC26E087-15C1-4877-8B53-FC5A2CCB82AE}" type="pres">
      <dgm:prSet presAssocID="{FEE4FB89-A848-45EA-BC2F-FA45ED9FE1C8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B564E6D7-7627-46F2-9536-B838CBFDF12F}" type="pres">
      <dgm:prSet presAssocID="{FEE4FB89-A848-45EA-BC2F-FA45ED9FE1C8}" presName="connTx" presStyleLbl="parChTrans1D3" presStyleIdx="3" presStyleCnt="4"/>
      <dgm:spPr/>
      <dgm:t>
        <a:bodyPr/>
        <a:lstStyle/>
        <a:p>
          <a:endParaRPr lang="fr-FR"/>
        </a:p>
      </dgm:t>
    </dgm:pt>
    <dgm:pt modelId="{786A23CC-C970-4964-BD44-34C780D6599B}" type="pres">
      <dgm:prSet presAssocID="{2A470A9A-B2AE-4581-B504-635693E6A661}" presName="root2" presStyleCnt="0"/>
      <dgm:spPr/>
    </dgm:pt>
    <dgm:pt modelId="{B20930F6-6959-4222-9C65-CF4F77153C68}" type="pres">
      <dgm:prSet presAssocID="{2A470A9A-B2AE-4581-B504-635693E6A66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50CD45-EB57-43E4-8EAE-7C115B5781B7}" type="pres">
      <dgm:prSet presAssocID="{2A470A9A-B2AE-4581-B504-635693E6A661}" presName="level3hierChild" presStyleCnt="0"/>
      <dgm:spPr/>
    </dgm:pt>
  </dgm:ptLst>
  <dgm:cxnLst>
    <dgm:cxn modelId="{45C1B615-EC81-4351-A74C-459FBCE23B1A}" type="presOf" srcId="{B3D579CE-8C2E-4730-B89E-0E8E8E724C72}" destId="{E6206DD3-8F99-44A3-8954-9434D0933C11}" srcOrd="1" destOrd="0" presId="urn:microsoft.com/office/officeart/2005/8/layout/hierarchy2"/>
    <dgm:cxn modelId="{F2AB0BF7-8B9C-4826-AD20-C9E2A65471CF}" type="presOf" srcId="{42F48F3E-345D-426F-9067-B1A7A0670752}" destId="{31CE38E7-41D7-4733-B180-A318CE1E3684}" srcOrd="0" destOrd="0" presId="urn:microsoft.com/office/officeart/2005/8/layout/hierarchy2"/>
    <dgm:cxn modelId="{1829F67B-2FD2-46F6-94B7-DAD0408B2CE7}" srcId="{42F48F3E-345D-426F-9067-B1A7A0670752}" destId="{2A470A9A-B2AE-4581-B504-635693E6A661}" srcOrd="0" destOrd="0" parTransId="{FEE4FB89-A848-45EA-BC2F-FA45ED9FE1C8}" sibTransId="{41899C60-1EA4-47B0-892F-444B53AF461D}"/>
    <dgm:cxn modelId="{03E392C2-4B45-4521-BFF5-1DD731384BAE}" type="presOf" srcId="{8A0FFEC4-1B78-42B2-969F-20D563EB7664}" destId="{336DFE56-E8B3-4F8A-8DF8-2B87D0C78978}" srcOrd="0" destOrd="0" presId="urn:microsoft.com/office/officeart/2005/8/layout/hierarchy2"/>
    <dgm:cxn modelId="{7E10021C-4389-4EF2-B7F9-36A55365E0DF}" type="presOf" srcId="{2C6F87D4-6FA0-4D00-BE99-945763234A84}" destId="{0DB65C16-7E31-4A55-87A2-209784CC42AC}" srcOrd="1" destOrd="0" presId="urn:microsoft.com/office/officeart/2005/8/layout/hierarchy2"/>
    <dgm:cxn modelId="{457ECF54-FCFF-4BB0-8A91-A3A80134CE77}" srcId="{8A0FFEC4-1B78-42B2-969F-20D563EB7664}" destId="{7BC3D84C-DACD-463F-92CE-ED52A7F3DDF8}" srcOrd="2" destOrd="0" parTransId="{E2344D1E-6101-4FC2-A686-513F59534072}" sibTransId="{9E241564-A164-4BF3-98DC-7F0408732EB1}"/>
    <dgm:cxn modelId="{A41DFFBA-C9D7-4C1B-86F5-537708466507}" type="presOf" srcId="{CD66D91A-FA40-4801-A686-BD9C60BD5C91}" destId="{BE10C0CC-3448-459A-8E73-6F4525D83E73}" srcOrd="0" destOrd="0" presId="urn:microsoft.com/office/officeart/2005/8/layout/hierarchy2"/>
    <dgm:cxn modelId="{BA0FA41B-73BE-41AB-BDB6-C5DB24D792A8}" type="presOf" srcId="{776E7C4E-A229-49AE-83EF-8862031C9A55}" destId="{3D497E50-A20C-4642-ADAB-506BB5A047AE}" srcOrd="0" destOrd="0" presId="urn:microsoft.com/office/officeart/2005/8/layout/hierarchy2"/>
    <dgm:cxn modelId="{734DCF7F-9D46-44E3-9D45-05130EA5D043}" type="presOf" srcId="{E2344D1E-6101-4FC2-A686-513F59534072}" destId="{A056C0D1-A391-4A16-A4CF-1E5DFF52F8C7}" srcOrd="1" destOrd="0" presId="urn:microsoft.com/office/officeart/2005/8/layout/hierarchy2"/>
    <dgm:cxn modelId="{9BE700D3-E978-40A9-A7E9-9A1E1B21B0D7}" srcId="{E4C59FF0-3458-44DF-8D85-442E6249D679}" destId="{42F48F3E-345D-426F-9067-B1A7A0670752}" srcOrd="1" destOrd="0" parTransId="{35B6168C-08DA-4C06-89DD-1E989C2A0AE3}" sibTransId="{D8108E6D-31C1-49B2-8B54-1B67E5040F3E}"/>
    <dgm:cxn modelId="{181313F7-4E6C-4E66-8E1D-E5472E68B4BF}" type="presOf" srcId="{7BC3D84C-DACD-463F-92CE-ED52A7F3DDF8}" destId="{480C4D9B-5B04-45AC-95A7-3A120D0F7BFD}" srcOrd="0" destOrd="0" presId="urn:microsoft.com/office/officeart/2005/8/layout/hierarchy2"/>
    <dgm:cxn modelId="{CF8F8229-FCFD-4389-BFCB-652D95F975B6}" type="presOf" srcId="{83EE8C6B-8832-400D-9B52-1EA8359A3E49}" destId="{2F96D9CE-5FFC-493D-B40F-7B86D3DE7F07}" srcOrd="0" destOrd="0" presId="urn:microsoft.com/office/officeart/2005/8/layout/hierarchy2"/>
    <dgm:cxn modelId="{90000B0F-77DF-42C1-B1F6-EECB796899A9}" srcId="{83EE8C6B-8832-400D-9B52-1EA8359A3E49}" destId="{E4C59FF0-3458-44DF-8D85-442E6249D679}" srcOrd="0" destOrd="0" parTransId="{FD4185B1-BB20-441A-BEEA-8018AC72C836}" sibTransId="{14C63477-5C71-4726-8B21-BDA89ED377D1}"/>
    <dgm:cxn modelId="{038BFB9E-3DE2-4333-B9BB-B6D1FFA45AD9}" type="presOf" srcId="{2C6F87D4-6FA0-4D00-BE99-945763234A84}" destId="{18D56BA5-5767-42BC-8F9D-F959FB6575A9}" srcOrd="0" destOrd="0" presId="urn:microsoft.com/office/officeart/2005/8/layout/hierarchy2"/>
    <dgm:cxn modelId="{11E3CA7E-5319-4169-B28E-F598BEBDE21C}" type="presOf" srcId="{35B6168C-08DA-4C06-89DD-1E989C2A0AE3}" destId="{903C4F96-D71D-49A3-9088-2CEA1BC3FA50}" srcOrd="0" destOrd="0" presId="urn:microsoft.com/office/officeart/2005/8/layout/hierarchy2"/>
    <dgm:cxn modelId="{036EB1EB-5C09-4A27-A69C-345B8A736D7D}" type="presOf" srcId="{FEE4FB89-A848-45EA-BC2F-FA45ED9FE1C8}" destId="{EC26E087-15C1-4877-8B53-FC5A2CCB82AE}" srcOrd="0" destOrd="0" presId="urn:microsoft.com/office/officeart/2005/8/layout/hierarchy2"/>
    <dgm:cxn modelId="{2CE108EC-44AA-4B83-8702-73FCC99DF72B}" type="presOf" srcId="{B3D579CE-8C2E-4730-B89E-0E8E8E724C72}" destId="{C66F0250-0BB4-4911-BD82-66853E163FA0}" srcOrd="0" destOrd="0" presId="urn:microsoft.com/office/officeart/2005/8/layout/hierarchy2"/>
    <dgm:cxn modelId="{1DD77004-88BC-438A-87E3-5787E4C7AAC3}" type="presOf" srcId="{E2344D1E-6101-4FC2-A686-513F59534072}" destId="{F5BFF713-0AE0-4C02-9B29-59339B586A7E}" srcOrd="0" destOrd="0" presId="urn:microsoft.com/office/officeart/2005/8/layout/hierarchy2"/>
    <dgm:cxn modelId="{4BE4E66A-83A9-4302-83CD-D6EEC4D97DC9}" type="presOf" srcId="{E4C59FF0-3458-44DF-8D85-442E6249D679}" destId="{C314DCB5-41A1-4C4C-900B-8F9D1BDFED08}" srcOrd="0" destOrd="0" presId="urn:microsoft.com/office/officeart/2005/8/layout/hierarchy2"/>
    <dgm:cxn modelId="{0E4DC229-CCE3-42DD-BE22-6304F27419C0}" srcId="{8A0FFEC4-1B78-42B2-969F-20D563EB7664}" destId="{342D1077-E934-4E98-9AF0-63932D95A90A}" srcOrd="1" destOrd="0" parTransId="{B3D579CE-8C2E-4730-B89E-0E8E8E724C72}" sibTransId="{52E22892-580A-4F56-8C2E-AC53B3CB59EC}"/>
    <dgm:cxn modelId="{00E4E4E2-420B-417F-BC6B-7291C2A5A220}" type="presOf" srcId="{FEE4FB89-A848-45EA-BC2F-FA45ED9FE1C8}" destId="{B564E6D7-7627-46F2-9536-B838CBFDF12F}" srcOrd="1" destOrd="0" presId="urn:microsoft.com/office/officeart/2005/8/layout/hierarchy2"/>
    <dgm:cxn modelId="{EE9DF82E-D402-44BA-895A-8E378E52D9B6}" type="presOf" srcId="{342D1077-E934-4E98-9AF0-63932D95A90A}" destId="{4CBDA456-6610-49AD-BC88-F10F445819AF}" srcOrd="0" destOrd="0" presId="urn:microsoft.com/office/officeart/2005/8/layout/hierarchy2"/>
    <dgm:cxn modelId="{7B24983D-0B5B-442F-B9C8-8F62134BC046}" type="presOf" srcId="{776E7C4E-A229-49AE-83EF-8862031C9A55}" destId="{07BABDB7-DBC7-4828-BDF0-90FEAE9AD3A1}" srcOrd="1" destOrd="0" presId="urn:microsoft.com/office/officeart/2005/8/layout/hierarchy2"/>
    <dgm:cxn modelId="{5C055B20-F1BC-433C-A888-1A4761F84F41}" srcId="{8A0FFEC4-1B78-42B2-969F-20D563EB7664}" destId="{CD66D91A-FA40-4801-A686-BD9C60BD5C91}" srcOrd="0" destOrd="0" parTransId="{2C6F87D4-6FA0-4D00-BE99-945763234A84}" sibTransId="{860E169E-6563-4836-B627-A3365325BF70}"/>
    <dgm:cxn modelId="{01477704-9CB7-4602-9B59-1CF782076A01}" type="presOf" srcId="{2A470A9A-B2AE-4581-B504-635693E6A661}" destId="{B20930F6-6959-4222-9C65-CF4F77153C68}" srcOrd="0" destOrd="0" presId="urn:microsoft.com/office/officeart/2005/8/layout/hierarchy2"/>
    <dgm:cxn modelId="{C10F337E-DBA8-485B-A8F5-11E123580DE9}" type="presOf" srcId="{35B6168C-08DA-4C06-89DD-1E989C2A0AE3}" destId="{483C50EF-31CD-4730-BF2D-AB0C1C5CFFDD}" srcOrd="1" destOrd="0" presId="urn:microsoft.com/office/officeart/2005/8/layout/hierarchy2"/>
    <dgm:cxn modelId="{E6FCD51F-88BB-42CA-AE04-5F57C9E6EE14}" srcId="{E4C59FF0-3458-44DF-8D85-442E6249D679}" destId="{8A0FFEC4-1B78-42B2-969F-20D563EB7664}" srcOrd="0" destOrd="0" parTransId="{776E7C4E-A229-49AE-83EF-8862031C9A55}" sibTransId="{C2CBF55D-35BD-4BFE-908D-34FAAE0EB3DD}"/>
    <dgm:cxn modelId="{0EF3614B-EA21-4CE0-9CA5-5137CBA9D691}" type="presParOf" srcId="{2F96D9CE-5FFC-493D-B40F-7B86D3DE7F07}" destId="{6904BA5F-9618-448F-AAB5-9EB6D0EB0FC9}" srcOrd="0" destOrd="0" presId="urn:microsoft.com/office/officeart/2005/8/layout/hierarchy2"/>
    <dgm:cxn modelId="{96632862-50DF-4119-BFF1-79B8F95B66B4}" type="presParOf" srcId="{6904BA5F-9618-448F-AAB5-9EB6D0EB0FC9}" destId="{C314DCB5-41A1-4C4C-900B-8F9D1BDFED08}" srcOrd="0" destOrd="0" presId="urn:microsoft.com/office/officeart/2005/8/layout/hierarchy2"/>
    <dgm:cxn modelId="{9CFAC595-193B-4E17-AE95-8753D769CB60}" type="presParOf" srcId="{6904BA5F-9618-448F-AAB5-9EB6D0EB0FC9}" destId="{470A385D-67A1-4AD6-9F70-0668663D625F}" srcOrd="1" destOrd="0" presId="urn:microsoft.com/office/officeart/2005/8/layout/hierarchy2"/>
    <dgm:cxn modelId="{72D9290F-2EFD-4C87-A978-A523E8A6F030}" type="presParOf" srcId="{470A385D-67A1-4AD6-9F70-0668663D625F}" destId="{3D497E50-A20C-4642-ADAB-506BB5A047AE}" srcOrd="0" destOrd="0" presId="urn:microsoft.com/office/officeart/2005/8/layout/hierarchy2"/>
    <dgm:cxn modelId="{019638EA-D3C4-436E-8B07-4CADD446F1A7}" type="presParOf" srcId="{3D497E50-A20C-4642-ADAB-506BB5A047AE}" destId="{07BABDB7-DBC7-4828-BDF0-90FEAE9AD3A1}" srcOrd="0" destOrd="0" presId="urn:microsoft.com/office/officeart/2005/8/layout/hierarchy2"/>
    <dgm:cxn modelId="{016A1819-B106-4819-A683-85CE59E72DD2}" type="presParOf" srcId="{470A385D-67A1-4AD6-9F70-0668663D625F}" destId="{78C1286F-4959-4132-9266-46CD5453773A}" srcOrd="1" destOrd="0" presId="urn:microsoft.com/office/officeart/2005/8/layout/hierarchy2"/>
    <dgm:cxn modelId="{473E16B8-BF9E-4D43-971B-AD936F317C10}" type="presParOf" srcId="{78C1286F-4959-4132-9266-46CD5453773A}" destId="{336DFE56-E8B3-4F8A-8DF8-2B87D0C78978}" srcOrd="0" destOrd="0" presId="urn:microsoft.com/office/officeart/2005/8/layout/hierarchy2"/>
    <dgm:cxn modelId="{84E61982-C174-428E-BD45-454FA767498A}" type="presParOf" srcId="{78C1286F-4959-4132-9266-46CD5453773A}" destId="{D4300A4B-00DE-4C8F-AA2D-A98397DD88F0}" srcOrd="1" destOrd="0" presId="urn:microsoft.com/office/officeart/2005/8/layout/hierarchy2"/>
    <dgm:cxn modelId="{8E1CC289-9294-4C63-AE5B-BD90D63204EF}" type="presParOf" srcId="{D4300A4B-00DE-4C8F-AA2D-A98397DD88F0}" destId="{18D56BA5-5767-42BC-8F9D-F959FB6575A9}" srcOrd="0" destOrd="0" presId="urn:microsoft.com/office/officeart/2005/8/layout/hierarchy2"/>
    <dgm:cxn modelId="{DAEB614B-FAAA-4927-96AB-E699B5BA043A}" type="presParOf" srcId="{18D56BA5-5767-42BC-8F9D-F959FB6575A9}" destId="{0DB65C16-7E31-4A55-87A2-209784CC42AC}" srcOrd="0" destOrd="0" presId="urn:microsoft.com/office/officeart/2005/8/layout/hierarchy2"/>
    <dgm:cxn modelId="{85823811-8683-45F0-94C2-C270E2366242}" type="presParOf" srcId="{D4300A4B-00DE-4C8F-AA2D-A98397DD88F0}" destId="{87F3C2BD-3651-4F4A-A0C2-61A3C859A7B2}" srcOrd="1" destOrd="0" presId="urn:microsoft.com/office/officeart/2005/8/layout/hierarchy2"/>
    <dgm:cxn modelId="{FDCCC87D-5204-4B38-AB9A-0409083C2124}" type="presParOf" srcId="{87F3C2BD-3651-4F4A-A0C2-61A3C859A7B2}" destId="{BE10C0CC-3448-459A-8E73-6F4525D83E73}" srcOrd="0" destOrd="0" presId="urn:microsoft.com/office/officeart/2005/8/layout/hierarchy2"/>
    <dgm:cxn modelId="{98B2300D-9667-445E-8CC2-C22B80D965F2}" type="presParOf" srcId="{87F3C2BD-3651-4F4A-A0C2-61A3C859A7B2}" destId="{84EE2B05-67F8-4EE7-9D1D-176EB3759732}" srcOrd="1" destOrd="0" presId="urn:microsoft.com/office/officeart/2005/8/layout/hierarchy2"/>
    <dgm:cxn modelId="{8761DB3C-4290-45A0-BE5D-1167DB046CCC}" type="presParOf" srcId="{D4300A4B-00DE-4C8F-AA2D-A98397DD88F0}" destId="{C66F0250-0BB4-4911-BD82-66853E163FA0}" srcOrd="2" destOrd="0" presId="urn:microsoft.com/office/officeart/2005/8/layout/hierarchy2"/>
    <dgm:cxn modelId="{2FE7A0F9-C769-4EC5-B4E6-4403DBD9EA94}" type="presParOf" srcId="{C66F0250-0BB4-4911-BD82-66853E163FA0}" destId="{E6206DD3-8F99-44A3-8954-9434D0933C11}" srcOrd="0" destOrd="0" presId="urn:microsoft.com/office/officeart/2005/8/layout/hierarchy2"/>
    <dgm:cxn modelId="{421388C9-C6B3-4EFF-A180-3195464D9AAF}" type="presParOf" srcId="{D4300A4B-00DE-4C8F-AA2D-A98397DD88F0}" destId="{2737D60B-F3D1-4FBF-9657-6F5A052DE683}" srcOrd="3" destOrd="0" presId="urn:microsoft.com/office/officeart/2005/8/layout/hierarchy2"/>
    <dgm:cxn modelId="{3B37E458-8196-4784-A4FE-A2DD33F68331}" type="presParOf" srcId="{2737D60B-F3D1-4FBF-9657-6F5A052DE683}" destId="{4CBDA456-6610-49AD-BC88-F10F445819AF}" srcOrd="0" destOrd="0" presId="urn:microsoft.com/office/officeart/2005/8/layout/hierarchy2"/>
    <dgm:cxn modelId="{0E670A9B-D8B7-4EF6-8086-5D39443388D5}" type="presParOf" srcId="{2737D60B-F3D1-4FBF-9657-6F5A052DE683}" destId="{529726A7-CDE0-4985-9231-1E6628978689}" srcOrd="1" destOrd="0" presId="urn:microsoft.com/office/officeart/2005/8/layout/hierarchy2"/>
    <dgm:cxn modelId="{56238F93-2C73-4B76-82EB-7D8216BA3E3E}" type="presParOf" srcId="{D4300A4B-00DE-4C8F-AA2D-A98397DD88F0}" destId="{F5BFF713-0AE0-4C02-9B29-59339B586A7E}" srcOrd="4" destOrd="0" presId="urn:microsoft.com/office/officeart/2005/8/layout/hierarchy2"/>
    <dgm:cxn modelId="{E85A884D-40EB-43C3-B087-E12AA733EECF}" type="presParOf" srcId="{F5BFF713-0AE0-4C02-9B29-59339B586A7E}" destId="{A056C0D1-A391-4A16-A4CF-1E5DFF52F8C7}" srcOrd="0" destOrd="0" presId="urn:microsoft.com/office/officeart/2005/8/layout/hierarchy2"/>
    <dgm:cxn modelId="{B57DD398-D402-4354-9412-E14EF9EF3CC4}" type="presParOf" srcId="{D4300A4B-00DE-4C8F-AA2D-A98397DD88F0}" destId="{1D40422D-B37B-4DE4-8ECA-7C09993CBBF5}" srcOrd="5" destOrd="0" presId="urn:microsoft.com/office/officeart/2005/8/layout/hierarchy2"/>
    <dgm:cxn modelId="{08ECD7AD-E41B-4E29-A788-E6111B38DC70}" type="presParOf" srcId="{1D40422D-B37B-4DE4-8ECA-7C09993CBBF5}" destId="{480C4D9B-5B04-45AC-95A7-3A120D0F7BFD}" srcOrd="0" destOrd="0" presId="urn:microsoft.com/office/officeart/2005/8/layout/hierarchy2"/>
    <dgm:cxn modelId="{56C13CB5-E136-40DF-B096-296E4E2A63D4}" type="presParOf" srcId="{1D40422D-B37B-4DE4-8ECA-7C09993CBBF5}" destId="{DDE1B095-D66A-4DFF-B566-2ACADF739C6C}" srcOrd="1" destOrd="0" presId="urn:microsoft.com/office/officeart/2005/8/layout/hierarchy2"/>
    <dgm:cxn modelId="{6428358C-2F57-4E17-ACDE-CF6889457672}" type="presParOf" srcId="{470A385D-67A1-4AD6-9F70-0668663D625F}" destId="{903C4F96-D71D-49A3-9088-2CEA1BC3FA50}" srcOrd="2" destOrd="0" presId="urn:microsoft.com/office/officeart/2005/8/layout/hierarchy2"/>
    <dgm:cxn modelId="{C6C5A5C0-ECD0-4C8F-B2B2-A5890B02BCD5}" type="presParOf" srcId="{903C4F96-D71D-49A3-9088-2CEA1BC3FA50}" destId="{483C50EF-31CD-4730-BF2D-AB0C1C5CFFDD}" srcOrd="0" destOrd="0" presId="urn:microsoft.com/office/officeart/2005/8/layout/hierarchy2"/>
    <dgm:cxn modelId="{C494EE28-43A1-4C45-948F-81A30BBA0913}" type="presParOf" srcId="{470A385D-67A1-4AD6-9F70-0668663D625F}" destId="{A7EBC19E-5299-45BA-BA89-40AA64EA28C9}" srcOrd="3" destOrd="0" presId="urn:microsoft.com/office/officeart/2005/8/layout/hierarchy2"/>
    <dgm:cxn modelId="{A1891273-26FC-4A2A-81C4-356DC4AD999C}" type="presParOf" srcId="{A7EBC19E-5299-45BA-BA89-40AA64EA28C9}" destId="{31CE38E7-41D7-4733-B180-A318CE1E3684}" srcOrd="0" destOrd="0" presId="urn:microsoft.com/office/officeart/2005/8/layout/hierarchy2"/>
    <dgm:cxn modelId="{0841A474-3429-421E-B34F-466FA708554C}" type="presParOf" srcId="{A7EBC19E-5299-45BA-BA89-40AA64EA28C9}" destId="{FF374A93-5FC7-4DE0-BB6A-DCBD207A24F4}" srcOrd="1" destOrd="0" presId="urn:microsoft.com/office/officeart/2005/8/layout/hierarchy2"/>
    <dgm:cxn modelId="{FD5797CD-7267-4ABA-8D71-B171E742D863}" type="presParOf" srcId="{FF374A93-5FC7-4DE0-BB6A-DCBD207A24F4}" destId="{EC26E087-15C1-4877-8B53-FC5A2CCB82AE}" srcOrd="0" destOrd="0" presId="urn:microsoft.com/office/officeart/2005/8/layout/hierarchy2"/>
    <dgm:cxn modelId="{4AE92A31-845B-4C77-A640-9240633CA738}" type="presParOf" srcId="{EC26E087-15C1-4877-8B53-FC5A2CCB82AE}" destId="{B564E6D7-7627-46F2-9536-B838CBFDF12F}" srcOrd="0" destOrd="0" presId="urn:microsoft.com/office/officeart/2005/8/layout/hierarchy2"/>
    <dgm:cxn modelId="{9CC6B5A6-A9C0-4B33-B1FD-AC77CD178A6B}" type="presParOf" srcId="{FF374A93-5FC7-4DE0-BB6A-DCBD207A24F4}" destId="{786A23CC-C970-4964-BD44-34C780D6599B}" srcOrd="1" destOrd="0" presId="urn:microsoft.com/office/officeart/2005/8/layout/hierarchy2"/>
    <dgm:cxn modelId="{CE3667DF-1ECA-4CFD-B1CD-71E8457171C6}" type="presParOf" srcId="{786A23CC-C970-4964-BD44-34C780D6599B}" destId="{B20930F6-6959-4222-9C65-CF4F77153C68}" srcOrd="0" destOrd="0" presId="urn:microsoft.com/office/officeart/2005/8/layout/hierarchy2"/>
    <dgm:cxn modelId="{BF76BE0B-B0C2-4A74-96D9-DD07E9D749FC}" type="presParOf" srcId="{786A23CC-C970-4964-BD44-34C780D6599B}" destId="{DC50CD45-EB57-43E4-8EAE-7C115B5781B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7F41F8-3D0D-4A6D-A8ED-82CF93B88E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9205F3-F8BF-4F10-A7C3-9F0FDEF4647A}">
      <dgm:prSet phldrT="[Texte]"/>
      <dgm:spPr/>
      <dgm:t>
        <a:bodyPr/>
        <a:lstStyle/>
        <a:p>
          <a:r>
            <a:rPr lang="fr-FR" dirty="0" smtClean="0"/>
            <a:t>Les profits</a:t>
          </a:r>
          <a:endParaRPr lang="fr-FR" dirty="0"/>
        </a:p>
      </dgm:t>
    </dgm:pt>
    <dgm:pt modelId="{75BA56BB-43A5-4261-A967-2C4107C4724F}" type="parTrans" cxnId="{C8377990-0F20-40B0-AB33-790FBE85868A}">
      <dgm:prSet/>
      <dgm:spPr/>
      <dgm:t>
        <a:bodyPr/>
        <a:lstStyle/>
        <a:p>
          <a:endParaRPr lang="fr-FR"/>
        </a:p>
      </dgm:t>
    </dgm:pt>
    <dgm:pt modelId="{155B08B4-1939-4899-A57B-A6DE84FEBD69}" type="sibTrans" cxnId="{C8377990-0F20-40B0-AB33-790FBE85868A}">
      <dgm:prSet/>
      <dgm:spPr/>
      <dgm:t>
        <a:bodyPr/>
        <a:lstStyle/>
        <a:p>
          <a:endParaRPr lang="fr-FR"/>
        </a:p>
      </dgm:t>
    </dgm:pt>
    <dgm:pt modelId="{98F3D377-BE38-4306-90C0-0E2775180728}">
      <dgm:prSet phldrT="[Texte]"/>
      <dgm:spPr/>
      <dgm:t>
        <a:bodyPr/>
        <a:lstStyle/>
        <a:p>
          <a:pPr algn="just"/>
          <a:r>
            <a:rPr lang="fr-FR" dirty="0" smtClean="0">
              <a:latin typeface="Andalus" pitchFamily="18" charset="-78"/>
              <a:cs typeface="Andalus" pitchFamily="18" charset="-78"/>
            </a:rPr>
            <a:t>Des profits élevés constituent un indicateur de la rentabilité de l'investissement, mais engendrent aussi des ressources (autofinancement) pour investir;</a:t>
          </a:r>
          <a:endParaRPr lang="fr-FR" dirty="0">
            <a:latin typeface="Andalus" pitchFamily="18" charset="-78"/>
            <a:cs typeface="Andalus" pitchFamily="18" charset="-78"/>
          </a:endParaRPr>
        </a:p>
      </dgm:t>
    </dgm:pt>
    <dgm:pt modelId="{6A6FBED9-60C7-4F86-AD13-34DDCC4F7913}" type="parTrans" cxnId="{289D9E23-3830-42C8-81C8-EF76A1421A8C}">
      <dgm:prSet/>
      <dgm:spPr/>
      <dgm:t>
        <a:bodyPr/>
        <a:lstStyle/>
        <a:p>
          <a:endParaRPr lang="fr-FR"/>
        </a:p>
      </dgm:t>
    </dgm:pt>
    <dgm:pt modelId="{DD6B6836-D0A1-49A7-B8CE-C6ECCA4181AC}" type="sibTrans" cxnId="{289D9E23-3830-42C8-81C8-EF76A1421A8C}">
      <dgm:prSet/>
      <dgm:spPr/>
      <dgm:t>
        <a:bodyPr/>
        <a:lstStyle/>
        <a:p>
          <a:endParaRPr lang="fr-FR"/>
        </a:p>
      </dgm:t>
    </dgm:pt>
    <dgm:pt modelId="{8FDB9960-CC20-466D-959F-5C0CEB00D09F}">
      <dgm:prSet phldrT="[Texte]" custT="1"/>
      <dgm:spPr/>
      <dgm:t>
        <a:bodyPr/>
        <a:lstStyle/>
        <a:p>
          <a:r>
            <a:rPr lang="fr-FR" sz="1400" dirty="0" smtClean="0"/>
            <a:t>La structures financière des entreprises</a:t>
          </a:r>
          <a:endParaRPr lang="fr-FR" sz="1400" dirty="0"/>
        </a:p>
      </dgm:t>
    </dgm:pt>
    <dgm:pt modelId="{79B26AE5-2412-4E30-B680-B1CA35C5265D}" type="parTrans" cxnId="{F56ED2C9-DAEA-4B06-B1CF-B218487D40F4}">
      <dgm:prSet/>
      <dgm:spPr/>
      <dgm:t>
        <a:bodyPr/>
        <a:lstStyle/>
        <a:p>
          <a:endParaRPr lang="fr-FR"/>
        </a:p>
      </dgm:t>
    </dgm:pt>
    <dgm:pt modelId="{6BC6908B-4FEC-487B-9C9B-D26C19305963}" type="sibTrans" cxnId="{F56ED2C9-DAEA-4B06-B1CF-B218487D40F4}">
      <dgm:prSet/>
      <dgm:spPr/>
      <dgm:t>
        <a:bodyPr/>
        <a:lstStyle/>
        <a:p>
          <a:endParaRPr lang="fr-FR"/>
        </a:p>
      </dgm:t>
    </dgm:pt>
    <dgm:pt modelId="{65C98098-2011-4419-A2B1-42E312FE4A08}">
      <dgm:prSet phldrT="[Texte]"/>
      <dgm:spPr/>
      <dgm:t>
        <a:bodyPr/>
        <a:lstStyle/>
        <a:p>
          <a:r>
            <a:rPr lang="fr-FR" dirty="0" smtClean="0"/>
            <a:t>Importance des fonds propres et endettement réduit;</a:t>
          </a:r>
          <a:endParaRPr lang="fr-FR" dirty="0"/>
        </a:p>
      </dgm:t>
    </dgm:pt>
    <dgm:pt modelId="{07D5EB07-F160-4851-90DA-D5F330BB946D}" type="parTrans" cxnId="{B693BB6E-39BC-4F61-A499-6287085E785F}">
      <dgm:prSet/>
      <dgm:spPr/>
      <dgm:t>
        <a:bodyPr/>
        <a:lstStyle/>
        <a:p>
          <a:endParaRPr lang="fr-FR"/>
        </a:p>
      </dgm:t>
    </dgm:pt>
    <dgm:pt modelId="{BD4060AF-909A-4639-BAE5-0670F982F0F3}" type="sibTrans" cxnId="{B693BB6E-39BC-4F61-A499-6287085E785F}">
      <dgm:prSet/>
      <dgm:spPr/>
      <dgm:t>
        <a:bodyPr/>
        <a:lstStyle/>
        <a:p>
          <a:endParaRPr lang="fr-FR"/>
        </a:p>
      </dgm:t>
    </dgm:pt>
    <dgm:pt modelId="{2717E0F8-D317-4AD2-934D-9E6020D7266D}">
      <dgm:prSet phldrT="[Texte]" custT="1"/>
      <dgm:spPr/>
      <dgm:t>
        <a:bodyPr/>
        <a:lstStyle/>
        <a:p>
          <a:r>
            <a:rPr lang="fr-FR" sz="1200" dirty="0" smtClean="0"/>
            <a:t>Le taux d'utilisation des capacités de production</a:t>
          </a:r>
          <a:endParaRPr lang="fr-FR" sz="1200" dirty="0"/>
        </a:p>
      </dgm:t>
    </dgm:pt>
    <dgm:pt modelId="{002BC77B-9ECD-4CED-91A6-B04141481308}" type="parTrans" cxnId="{90331664-2315-4D8D-AAD2-B89CA6F74739}">
      <dgm:prSet/>
      <dgm:spPr/>
      <dgm:t>
        <a:bodyPr/>
        <a:lstStyle/>
        <a:p>
          <a:endParaRPr lang="fr-FR"/>
        </a:p>
      </dgm:t>
    </dgm:pt>
    <dgm:pt modelId="{6F71E845-CEAE-40C5-883A-24619A38A034}" type="sibTrans" cxnId="{90331664-2315-4D8D-AAD2-B89CA6F74739}">
      <dgm:prSet/>
      <dgm:spPr/>
      <dgm:t>
        <a:bodyPr/>
        <a:lstStyle/>
        <a:p>
          <a:endParaRPr lang="fr-FR"/>
        </a:p>
      </dgm:t>
    </dgm:pt>
    <dgm:pt modelId="{DD9DBF30-503D-4980-BE87-B6834267F2F5}">
      <dgm:prSet phldrT="[Texte]"/>
      <dgm:spPr/>
      <dgm:t>
        <a:bodyPr/>
        <a:lstStyle/>
        <a:p>
          <a:r>
            <a:rPr lang="fr-FR" dirty="0" smtClean="0"/>
            <a:t>Si elles sont pleinement employées, la demande est forte et l'entreprise doit investir;</a:t>
          </a:r>
          <a:endParaRPr lang="fr-FR" dirty="0"/>
        </a:p>
      </dgm:t>
    </dgm:pt>
    <dgm:pt modelId="{154BD032-0737-487A-96C7-878FA5D95C66}" type="parTrans" cxnId="{1FCF4EA3-4E0F-40CA-B9BB-9D0968DC36EC}">
      <dgm:prSet/>
      <dgm:spPr/>
      <dgm:t>
        <a:bodyPr/>
        <a:lstStyle/>
        <a:p>
          <a:endParaRPr lang="fr-FR"/>
        </a:p>
      </dgm:t>
    </dgm:pt>
    <dgm:pt modelId="{BBA8AECD-9F5A-4DFB-A19E-37723F723F4A}" type="sibTrans" cxnId="{1FCF4EA3-4E0F-40CA-B9BB-9D0968DC36EC}">
      <dgm:prSet/>
      <dgm:spPr/>
      <dgm:t>
        <a:bodyPr/>
        <a:lstStyle/>
        <a:p>
          <a:endParaRPr lang="fr-FR"/>
        </a:p>
      </dgm:t>
    </dgm:pt>
    <dgm:pt modelId="{DE22F026-208C-4F2E-B36F-620E2082B6CE}" type="pres">
      <dgm:prSet presAssocID="{367F41F8-3D0D-4A6D-A8ED-82CF93B88E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28B3D8-1775-4719-92A1-A827641E0276}" type="pres">
      <dgm:prSet presAssocID="{119205F3-F8BF-4F10-A7C3-9F0FDEF4647A}" presName="composite" presStyleCnt="0"/>
      <dgm:spPr/>
    </dgm:pt>
    <dgm:pt modelId="{6570EDF8-6E63-460F-9ACE-9B8664448B5E}" type="pres">
      <dgm:prSet presAssocID="{119205F3-F8BF-4F10-A7C3-9F0FDEF464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901041-47A1-41C8-9E6D-3EB49250184B}" type="pres">
      <dgm:prSet presAssocID="{119205F3-F8BF-4F10-A7C3-9F0FDEF4647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EB8FB0-1ED2-405F-9A12-D0F2DAAE2E6B}" type="pres">
      <dgm:prSet presAssocID="{155B08B4-1939-4899-A57B-A6DE84FEBD69}" presName="sp" presStyleCnt="0"/>
      <dgm:spPr/>
    </dgm:pt>
    <dgm:pt modelId="{0A8689AD-D139-4F96-BA60-CDC879978907}" type="pres">
      <dgm:prSet presAssocID="{8FDB9960-CC20-466D-959F-5C0CEB00D09F}" presName="composite" presStyleCnt="0"/>
      <dgm:spPr/>
    </dgm:pt>
    <dgm:pt modelId="{4A77C64C-6A64-498D-A730-9D9DAD3ACE54}" type="pres">
      <dgm:prSet presAssocID="{8FDB9960-CC20-466D-959F-5C0CEB00D09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B4A821-F07B-4226-B50D-6ED2AF500F69}" type="pres">
      <dgm:prSet presAssocID="{8FDB9960-CC20-466D-959F-5C0CEB00D09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AE61BB-3903-43AA-A6C5-3FDA21895B9D}" type="pres">
      <dgm:prSet presAssocID="{6BC6908B-4FEC-487B-9C9B-D26C19305963}" presName="sp" presStyleCnt="0"/>
      <dgm:spPr/>
    </dgm:pt>
    <dgm:pt modelId="{C72FFA72-7ACF-4C15-B351-0C0CFF5422B7}" type="pres">
      <dgm:prSet presAssocID="{2717E0F8-D317-4AD2-934D-9E6020D7266D}" presName="composite" presStyleCnt="0"/>
      <dgm:spPr/>
    </dgm:pt>
    <dgm:pt modelId="{7868D5EE-4194-4146-AC2E-EBFCABDF864C}" type="pres">
      <dgm:prSet presAssocID="{2717E0F8-D317-4AD2-934D-9E6020D726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124D25-1569-4B6E-A18A-DC6E00CC44C9}" type="pres">
      <dgm:prSet presAssocID="{2717E0F8-D317-4AD2-934D-9E6020D726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B01CAE0-6F02-4EA5-BC5B-0DC38C6F655E}" type="presOf" srcId="{65C98098-2011-4419-A2B1-42E312FE4A08}" destId="{3EB4A821-F07B-4226-B50D-6ED2AF500F69}" srcOrd="0" destOrd="0" presId="urn:microsoft.com/office/officeart/2005/8/layout/chevron2"/>
    <dgm:cxn modelId="{342C4B33-76ED-4212-B3BD-8751BD5FD500}" type="presOf" srcId="{8FDB9960-CC20-466D-959F-5C0CEB00D09F}" destId="{4A77C64C-6A64-498D-A730-9D9DAD3ACE54}" srcOrd="0" destOrd="0" presId="urn:microsoft.com/office/officeart/2005/8/layout/chevron2"/>
    <dgm:cxn modelId="{6DA2A2FF-1BBD-40F9-8C49-8707502B9EFF}" type="presOf" srcId="{367F41F8-3D0D-4A6D-A8ED-82CF93B88E56}" destId="{DE22F026-208C-4F2E-B36F-620E2082B6CE}" srcOrd="0" destOrd="0" presId="urn:microsoft.com/office/officeart/2005/8/layout/chevron2"/>
    <dgm:cxn modelId="{90331664-2315-4D8D-AAD2-B89CA6F74739}" srcId="{367F41F8-3D0D-4A6D-A8ED-82CF93B88E56}" destId="{2717E0F8-D317-4AD2-934D-9E6020D7266D}" srcOrd="2" destOrd="0" parTransId="{002BC77B-9ECD-4CED-91A6-B04141481308}" sibTransId="{6F71E845-CEAE-40C5-883A-24619A38A034}"/>
    <dgm:cxn modelId="{14FB5523-1BD5-418A-B2E2-6F4A69854F2A}" type="presOf" srcId="{DD9DBF30-503D-4980-BE87-B6834267F2F5}" destId="{B4124D25-1569-4B6E-A18A-DC6E00CC44C9}" srcOrd="0" destOrd="0" presId="urn:microsoft.com/office/officeart/2005/8/layout/chevron2"/>
    <dgm:cxn modelId="{F56ED2C9-DAEA-4B06-B1CF-B218487D40F4}" srcId="{367F41F8-3D0D-4A6D-A8ED-82CF93B88E56}" destId="{8FDB9960-CC20-466D-959F-5C0CEB00D09F}" srcOrd="1" destOrd="0" parTransId="{79B26AE5-2412-4E30-B680-B1CA35C5265D}" sibTransId="{6BC6908B-4FEC-487B-9C9B-D26C19305963}"/>
    <dgm:cxn modelId="{C8377990-0F20-40B0-AB33-790FBE85868A}" srcId="{367F41F8-3D0D-4A6D-A8ED-82CF93B88E56}" destId="{119205F3-F8BF-4F10-A7C3-9F0FDEF4647A}" srcOrd="0" destOrd="0" parTransId="{75BA56BB-43A5-4261-A967-2C4107C4724F}" sibTransId="{155B08B4-1939-4899-A57B-A6DE84FEBD69}"/>
    <dgm:cxn modelId="{289D9E23-3830-42C8-81C8-EF76A1421A8C}" srcId="{119205F3-F8BF-4F10-A7C3-9F0FDEF4647A}" destId="{98F3D377-BE38-4306-90C0-0E2775180728}" srcOrd="0" destOrd="0" parTransId="{6A6FBED9-60C7-4F86-AD13-34DDCC4F7913}" sibTransId="{DD6B6836-D0A1-49A7-B8CE-C6ECCA4181AC}"/>
    <dgm:cxn modelId="{1FCF4EA3-4E0F-40CA-B9BB-9D0968DC36EC}" srcId="{2717E0F8-D317-4AD2-934D-9E6020D7266D}" destId="{DD9DBF30-503D-4980-BE87-B6834267F2F5}" srcOrd="0" destOrd="0" parTransId="{154BD032-0737-487A-96C7-878FA5D95C66}" sibTransId="{BBA8AECD-9F5A-4DFB-A19E-37723F723F4A}"/>
    <dgm:cxn modelId="{76290B64-112D-4D6E-AFA2-B54A47F5DB82}" type="presOf" srcId="{119205F3-F8BF-4F10-A7C3-9F0FDEF4647A}" destId="{6570EDF8-6E63-460F-9ACE-9B8664448B5E}" srcOrd="0" destOrd="0" presId="urn:microsoft.com/office/officeart/2005/8/layout/chevron2"/>
    <dgm:cxn modelId="{B693BB6E-39BC-4F61-A499-6287085E785F}" srcId="{8FDB9960-CC20-466D-959F-5C0CEB00D09F}" destId="{65C98098-2011-4419-A2B1-42E312FE4A08}" srcOrd="0" destOrd="0" parTransId="{07D5EB07-F160-4851-90DA-D5F330BB946D}" sibTransId="{BD4060AF-909A-4639-BAE5-0670F982F0F3}"/>
    <dgm:cxn modelId="{827460C7-58EA-4981-B5F0-EF5DCA09DB55}" type="presOf" srcId="{2717E0F8-D317-4AD2-934D-9E6020D7266D}" destId="{7868D5EE-4194-4146-AC2E-EBFCABDF864C}" srcOrd="0" destOrd="0" presId="urn:microsoft.com/office/officeart/2005/8/layout/chevron2"/>
    <dgm:cxn modelId="{38CD64D3-06FC-4766-A133-9C9DD693097D}" type="presOf" srcId="{98F3D377-BE38-4306-90C0-0E2775180728}" destId="{80901041-47A1-41C8-9E6D-3EB49250184B}" srcOrd="0" destOrd="0" presId="urn:microsoft.com/office/officeart/2005/8/layout/chevron2"/>
    <dgm:cxn modelId="{655D0FA6-483B-4046-921C-2CA1893ADD5F}" type="presParOf" srcId="{DE22F026-208C-4F2E-B36F-620E2082B6CE}" destId="{FF28B3D8-1775-4719-92A1-A827641E0276}" srcOrd="0" destOrd="0" presId="urn:microsoft.com/office/officeart/2005/8/layout/chevron2"/>
    <dgm:cxn modelId="{DD954549-D4A9-4459-9603-1774EF207287}" type="presParOf" srcId="{FF28B3D8-1775-4719-92A1-A827641E0276}" destId="{6570EDF8-6E63-460F-9ACE-9B8664448B5E}" srcOrd="0" destOrd="0" presId="urn:microsoft.com/office/officeart/2005/8/layout/chevron2"/>
    <dgm:cxn modelId="{7B4AF1A6-0A52-45B7-BFC6-D25BAE8C2181}" type="presParOf" srcId="{FF28B3D8-1775-4719-92A1-A827641E0276}" destId="{80901041-47A1-41C8-9E6D-3EB49250184B}" srcOrd="1" destOrd="0" presId="urn:microsoft.com/office/officeart/2005/8/layout/chevron2"/>
    <dgm:cxn modelId="{C7707DEE-FB66-4FEC-8787-33BF35693111}" type="presParOf" srcId="{DE22F026-208C-4F2E-B36F-620E2082B6CE}" destId="{7AEB8FB0-1ED2-405F-9A12-D0F2DAAE2E6B}" srcOrd="1" destOrd="0" presId="urn:microsoft.com/office/officeart/2005/8/layout/chevron2"/>
    <dgm:cxn modelId="{B70A691E-88C7-449A-8FC3-2EF33BB991CE}" type="presParOf" srcId="{DE22F026-208C-4F2E-B36F-620E2082B6CE}" destId="{0A8689AD-D139-4F96-BA60-CDC879978907}" srcOrd="2" destOrd="0" presId="urn:microsoft.com/office/officeart/2005/8/layout/chevron2"/>
    <dgm:cxn modelId="{BCC0756E-FC70-470B-B265-1E3B498E4D0B}" type="presParOf" srcId="{0A8689AD-D139-4F96-BA60-CDC879978907}" destId="{4A77C64C-6A64-498D-A730-9D9DAD3ACE54}" srcOrd="0" destOrd="0" presId="urn:microsoft.com/office/officeart/2005/8/layout/chevron2"/>
    <dgm:cxn modelId="{98BF08D0-FD98-4FE9-8322-8E239F067998}" type="presParOf" srcId="{0A8689AD-D139-4F96-BA60-CDC879978907}" destId="{3EB4A821-F07B-4226-B50D-6ED2AF500F69}" srcOrd="1" destOrd="0" presId="urn:microsoft.com/office/officeart/2005/8/layout/chevron2"/>
    <dgm:cxn modelId="{0A822F7A-69DA-4FA5-B460-835D67CD103B}" type="presParOf" srcId="{DE22F026-208C-4F2E-B36F-620E2082B6CE}" destId="{4FAE61BB-3903-43AA-A6C5-3FDA21895B9D}" srcOrd="3" destOrd="0" presId="urn:microsoft.com/office/officeart/2005/8/layout/chevron2"/>
    <dgm:cxn modelId="{99AFEAEB-D222-4AF5-A704-36E24484708F}" type="presParOf" srcId="{DE22F026-208C-4F2E-B36F-620E2082B6CE}" destId="{C72FFA72-7ACF-4C15-B351-0C0CFF5422B7}" srcOrd="4" destOrd="0" presId="urn:microsoft.com/office/officeart/2005/8/layout/chevron2"/>
    <dgm:cxn modelId="{EB7E87B6-D1FE-4867-9962-30FF65F84FB5}" type="presParOf" srcId="{C72FFA72-7ACF-4C15-B351-0C0CFF5422B7}" destId="{7868D5EE-4194-4146-AC2E-EBFCABDF864C}" srcOrd="0" destOrd="0" presId="urn:microsoft.com/office/officeart/2005/8/layout/chevron2"/>
    <dgm:cxn modelId="{2882B064-4C73-48BF-9A1C-2D1490FAF4F4}" type="presParOf" srcId="{C72FFA72-7ACF-4C15-B351-0C0CFF5422B7}" destId="{B4124D25-1569-4B6E-A18A-DC6E00CC44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28B20C-1121-4F16-A1DE-C062F4E972F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5FEA89-6B61-4689-9D99-D1EA2105C2D9}">
      <dgm:prSet phldrT="[Texte]"/>
      <dgm:spPr/>
      <dgm:t>
        <a:bodyPr/>
        <a:lstStyle/>
        <a:p>
          <a:r>
            <a:rPr lang="fr-FR" dirty="0" smtClean="0"/>
            <a:t>La demande</a:t>
          </a:r>
          <a:endParaRPr lang="fr-FR" dirty="0"/>
        </a:p>
      </dgm:t>
    </dgm:pt>
    <dgm:pt modelId="{4C8213BD-710F-48E0-B914-747ED067C262}" type="parTrans" cxnId="{97D41F65-66A9-4C9E-B825-E3BB3A359D84}">
      <dgm:prSet/>
      <dgm:spPr/>
      <dgm:t>
        <a:bodyPr/>
        <a:lstStyle/>
        <a:p>
          <a:endParaRPr lang="fr-FR"/>
        </a:p>
      </dgm:t>
    </dgm:pt>
    <dgm:pt modelId="{63C5DC8F-359B-45D5-89B0-BB164EBB7A3C}" type="sibTrans" cxnId="{97D41F65-66A9-4C9E-B825-E3BB3A359D84}">
      <dgm:prSet/>
      <dgm:spPr/>
      <dgm:t>
        <a:bodyPr/>
        <a:lstStyle/>
        <a:p>
          <a:endParaRPr lang="fr-FR"/>
        </a:p>
      </dgm:t>
    </dgm:pt>
    <dgm:pt modelId="{F804C796-E7CA-4441-A9EA-EF57C404C6B9}">
      <dgm:prSet phldrT="[Texte]"/>
      <dgm:spPr/>
      <dgm:t>
        <a:bodyPr/>
        <a:lstStyle/>
        <a:p>
          <a:r>
            <a:rPr lang="fr-FR" dirty="0" smtClean="0"/>
            <a:t>Les entreprises investissent si elles prévoient des débouchés nouveaux pour leur production (effet accélérateur où la demande anticipée déterminent l'investissement)</a:t>
          </a:r>
          <a:endParaRPr lang="fr-FR" dirty="0"/>
        </a:p>
      </dgm:t>
    </dgm:pt>
    <dgm:pt modelId="{0B6F8280-21B3-4930-8DBE-26754AC116AE}" type="parTrans" cxnId="{97A7AD9D-E070-4925-B656-442C4F14801F}">
      <dgm:prSet/>
      <dgm:spPr/>
      <dgm:t>
        <a:bodyPr/>
        <a:lstStyle/>
        <a:p>
          <a:endParaRPr lang="fr-FR"/>
        </a:p>
      </dgm:t>
    </dgm:pt>
    <dgm:pt modelId="{C548D16F-E904-4DDD-B621-E81D47F4D59C}" type="sibTrans" cxnId="{97A7AD9D-E070-4925-B656-442C4F14801F}">
      <dgm:prSet/>
      <dgm:spPr/>
      <dgm:t>
        <a:bodyPr/>
        <a:lstStyle/>
        <a:p>
          <a:endParaRPr lang="fr-FR"/>
        </a:p>
      </dgm:t>
    </dgm:pt>
    <dgm:pt modelId="{B371E9EF-D7FF-4725-8469-50C34D7A59C3}">
      <dgm:prSet phldrT="[Texte]"/>
      <dgm:spPr/>
      <dgm:t>
        <a:bodyPr/>
        <a:lstStyle/>
        <a:p>
          <a:r>
            <a:rPr lang="fr-FR" dirty="0" smtClean="0"/>
            <a:t>Le taux d'intérêt </a:t>
          </a:r>
          <a:endParaRPr lang="fr-FR" dirty="0"/>
        </a:p>
      </dgm:t>
    </dgm:pt>
    <dgm:pt modelId="{909BD874-00EA-4043-8DBB-9635012DE73E}" type="parTrans" cxnId="{2EACA8D2-639D-470A-A856-404516D541E9}">
      <dgm:prSet/>
      <dgm:spPr/>
      <dgm:t>
        <a:bodyPr/>
        <a:lstStyle/>
        <a:p>
          <a:endParaRPr lang="fr-FR"/>
        </a:p>
      </dgm:t>
    </dgm:pt>
    <dgm:pt modelId="{A4FD1DDA-C365-48CD-89D3-4D56B2AFA79B}" type="sibTrans" cxnId="{2EACA8D2-639D-470A-A856-404516D541E9}">
      <dgm:prSet/>
      <dgm:spPr/>
      <dgm:t>
        <a:bodyPr/>
        <a:lstStyle/>
        <a:p>
          <a:endParaRPr lang="fr-FR"/>
        </a:p>
      </dgm:t>
    </dgm:pt>
    <dgm:pt modelId="{5E7505A0-720E-4C9C-A339-CC2D9FF67A40}">
      <dgm:prSet phldrT="[Texte]"/>
      <dgm:spPr/>
      <dgm:t>
        <a:bodyPr/>
        <a:lstStyle/>
        <a:p>
          <a:r>
            <a:rPr lang="fr-FR" dirty="0" smtClean="0"/>
            <a:t>Des taux peu élevés diminuent le coût d'acquisition des capitaux empruntes pour investir;</a:t>
          </a:r>
          <a:endParaRPr lang="fr-FR" dirty="0"/>
        </a:p>
      </dgm:t>
    </dgm:pt>
    <dgm:pt modelId="{143EAB45-854B-45CB-8258-5C8EDB0D5C71}" type="parTrans" cxnId="{26BC422A-9A07-4EAC-9297-E541A6BB1D21}">
      <dgm:prSet/>
      <dgm:spPr/>
      <dgm:t>
        <a:bodyPr/>
        <a:lstStyle/>
        <a:p>
          <a:endParaRPr lang="fr-FR"/>
        </a:p>
      </dgm:t>
    </dgm:pt>
    <dgm:pt modelId="{2FEF3867-B669-494A-87EC-33AD9171404B}" type="sibTrans" cxnId="{26BC422A-9A07-4EAC-9297-E541A6BB1D21}">
      <dgm:prSet/>
      <dgm:spPr/>
      <dgm:t>
        <a:bodyPr/>
        <a:lstStyle/>
        <a:p>
          <a:endParaRPr lang="fr-FR"/>
        </a:p>
      </dgm:t>
    </dgm:pt>
    <dgm:pt modelId="{3C0B311B-6013-47B9-9064-07D57263C710}">
      <dgm:prSet phldrT="[Texte]"/>
      <dgm:spPr/>
      <dgm:t>
        <a:bodyPr/>
        <a:lstStyle/>
        <a:p>
          <a:r>
            <a:rPr lang="fr-FR" dirty="0" smtClean="0"/>
            <a:t>Le coût relatif des facteurs</a:t>
          </a:r>
          <a:endParaRPr lang="fr-FR" dirty="0"/>
        </a:p>
      </dgm:t>
    </dgm:pt>
    <dgm:pt modelId="{1B2A7E92-EBCE-4620-AE37-DD639DF68CF9}" type="parTrans" cxnId="{C30A55A8-01E3-4880-A103-53EB4A984480}">
      <dgm:prSet/>
      <dgm:spPr/>
      <dgm:t>
        <a:bodyPr/>
        <a:lstStyle/>
        <a:p>
          <a:endParaRPr lang="fr-FR"/>
        </a:p>
      </dgm:t>
    </dgm:pt>
    <dgm:pt modelId="{D0388CC9-AFDF-4E43-83A7-536F9B123990}" type="sibTrans" cxnId="{C30A55A8-01E3-4880-A103-53EB4A984480}">
      <dgm:prSet/>
      <dgm:spPr/>
      <dgm:t>
        <a:bodyPr/>
        <a:lstStyle/>
        <a:p>
          <a:endParaRPr lang="fr-FR"/>
        </a:p>
      </dgm:t>
    </dgm:pt>
    <dgm:pt modelId="{EED81F62-49D4-4EC5-80A8-D36386524D67}">
      <dgm:prSet phldrT="[Texte]"/>
      <dgm:spPr/>
      <dgm:t>
        <a:bodyPr/>
        <a:lstStyle/>
        <a:p>
          <a:r>
            <a:rPr lang="fr-FR" dirty="0" smtClean="0"/>
            <a:t>Une hausse du coût du travail supérieure a celle du coût du capital favorise une substitution du capital au travail</a:t>
          </a:r>
          <a:endParaRPr lang="fr-FR" dirty="0"/>
        </a:p>
      </dgm:t>
    </dgm:pt>
    <dgm:pt modelId="{6B08C054-F0B0-4ACC-AD5A-D95E0F4412F4}" type="parTrans" cxnId="{3BDF3A47-6081-45D5-83D7-74A94ADE4E0F}">
      <dgm:prSet/>
      <dgm:spPr/>
      <dgm:t>
        <a:bodyPr/>
        <a:lstStyle/>
        <a:p>
          <a:endParaRPr lang="fr-FR"/>
        </a:p>
      </dgm:t>
    </dgm:pt>
    <dgm:pt modelId="{81C04896-B77F-4FF1-AB91-858AEF25F72A}" type="sibTrans" cxnId="{3BDF3A47-6081-45D5-83D7-74A94ADE4E0F}">
      <dgm:prSet/>
      <dgm:spPr/>
      <dgm:t>
        <a:bodyPr/>
        <a:lstStyle/>
        <a:p>
          <a:endParaRPr lang="fr-FR"/>
        </a:p>
      </dgm:t>
    </dgm:pt>
    <dgm:pt modelId="{999638BA-7B44-4BF1-A3FE-73EC4BEB3128}">
      <dgm:prSet phldrT="[Texte]" phldr="1"/>
      <dgm:spPr/>
      <dgm:t>
        <a:bodyPr/>
        <a:lstStyle/>
        <a:p>
          <a:endParaRPr lang="fr-FR"/>
        </a:p>
      </dgm:t>
    </dgm:pt>
    <dgm:pt modelId="{61FC686C-4FBC-45BF-B9F1-AB128C5D1FFB}" type="parTrans" cxnId="{18B3CDFA-3DA7-4D61-BDD1-8358E682F95B}">
      <dgm:prSet/>
      <dgm:spPr/>
      <dgm:t>
        <a:bodyPr/>
        <a:lstStyle/>
        <a:p>
          <a:endParaRPr lang="fr-FR"/>
        </a:p>
      </dgm:t>
    </dgm:pt>
    <dgm:pt modelId="{1ED0BBD4-BD1D-431A-AE90-89751391810E}" type="sibTrans" cxnId="{18B3CDFA-3DA7-4D61-BDD1-8358E682F95B}">
      <dgm:prSet/>
      <dgm:spPr/>
      <dgm:t>
        <a:bodyPr/>
        <a:lstStyle/>
        <a:p>
          <a:endParaRPr lang="fr-FR"/>
        </a:p>
      </dgm:t>
    </dgm:pt>
    <dgm:pt modelId="{74318F3A-740E-4575-8616-0895186A1681}" type="pres">
      <dgm:prSet presAssocID="{9B28B20C-1121-4F16-A1DE-C062F4E972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BCB7F4-8FE3-4515-8BDE-64AF6566D391}" type="pres">
      <dgm:prSet presAssocID="{015FEA89-6B61-4689-9D99-D1EA2105C2D9}" presName="composite" presStyleCnt="0"/>
      <dgm:spPr/>
    </dgm:pt>
    <dgm:pt modelId="{70178BA0-8DBD-40D1-8224-6A5CEC2A3D16}" type="pres">
      <dgm:prSet presAssocID="{015FEA89-6B61-4689-9D99-D1EA2105C2D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7F67C4-C9FE-4E66-AA15-94B3A8191B55}" type="pres">
      <dgm:prSet presAssocID="{015FEA89-6B61-4689-9D99-D1EA2105C2D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22CF81-661C-4D34-B407-32280F127928}" type="pres">
      <dgm:prSet presAssocID="{63C5DC8F-359B-45D5-89B0-BB164EBB7A3C}" presName="sp" presStyleCnt="0"/>
      <dgm:spPr/>
    </dgm:pt>
    <dgm:pt modelId="{4D5EFF1E-FE26-43CE-8D0C-EFF27F18E111}" type="pres">
      <dgm:prSet presAssocID="{B371E9EF-D7FF-4725-8469-50C34D7A59C3}" presName="composite" presStyleCnt="0"/>
      <dgm:spPr/>
    </dgm:pt>
    <dgm:pt modelId="{47C8F0F4-9842-4B0F-9D4B-B603FCC0A966}" type="pres">
      <dgm:prSet presAssocID="{B371E9EF-D7FF-4725-8469-50C34D7A59C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AABC69-F6F2-4CE3-BFCA-13254218F879}" type="pres">
      <dgm:prSet presAssocID="{B371E9EF-D7FF-4725-8469-50C34D7A59C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D80628-E094-40DC-A940-EB6D92AF5ACD}" type="pres">
      <dgm:prSet presAssocID="{A4FD1DDA-C365-48CD-89D3-4D56B2AFA79B}" presName="sp" presStyleCnt="0"/>
      <dgm:spPr/>
    </dgm:pt>
    <dgm:pt modelId="{19F94CE3-EF6E-4ED8-A821-DB766DCD6380}" type="pres">
      <dgm:prSet presAssocID="{3C0B311B-6013-47B9-9064-07D57263C710}" presName="composite" presStyleCnt="0"/>
      <dgm:spPr/>
    </dgm:pt>
    <dgm:pt modelId="{4FB2E957-4D50-49BF-84D5-F98C88EDA425}" type="pres">
      <dgm:prSet presAssocID="{3C0B311B-6013-47B9-9064-07D57263C71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1C1420-C018-4B81-A7F7-0101E7E9BFC1}" type="pres">
      <dgm:prSet presAssocID="{3C0B311B-6013-47B9-9064-07D57263C71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7A7AD9D-E070-4925-B656-442C4F14801F}" srcId="{015FEA89-6B61-4689-9D99-D1EA2105C2D9}" destId="{F804C796-E7CA-4441-A9EA-EF57C404C6B9}" srcOrd="0" destOrd="0" parTransId="{0B6F8280-21B3-4930-8DBE-26754AC116AE}" sibTransId="{C548D16F-E904-4DDD-B621-E81D47F4D59C}"/>
    <dgm:cxn modelId="{5CA1056B-9C6A-418B-A323-ABA762CCF0F3}" type="presOf" srcId="{999638BA-7B44-4BF1-A3FE-73EC4BEB3128}" destId="{2C1C1420-C018-4B81-A7F7-0101E7E9BFC1}" srcOrd="0" destOrd="1" presId="urn:microsoft.com/office/officeart/2005/8/layout/chevron2"/>
    <dgm:cxn modelId="{5C216553-60CF-4DE4-9D9C-317190AD0BB2}" type="presOf" srcId="{3C0B311B-6013-47B9-9064-07D57263C710}" destId="{4FB2E957-4D50-49BF-84D5-F98C88EDA425}" srcOrd="0" destOrd="0" presId="urn:microsoft.com/office/officeart/2005/8/layout/chevron2"/>
    <dgm:cxn modelId="{8C117C6A-D44F-4497-966E-E9BBBA69CF17}" type="presOf" srcId="{015FEA89-6B61-4689-9D99-D1EA2105C2D9}" destId="{70178BA0-8DBD-40D1-8224-6A5CEC2A3D16}" srcOrd="0" destOrd="0" presId="urn:microsoft.com/office/officeart/2005/8/layout/chevron2"/>
    <dgm:cxn modelId="{D2125546-7356-416A-81A3-0E81C3D90964}" type="presOf" srcId="{B371E9EF-D7FF-4725-8469-50C34D7A59C3}" destId="{47C8F0F4-9842-4B0F-9D4B-B603FCC0A966}" srcOrd="0" destOrd="0" presId="urn:microsoft.com/office/officeart/2005/8/layout/chevron2"/>
    <dgm:cxn modelId="{26BC422A-9A07-4EAC-9297-E541A6BB1D21}" srcId="{B371E9EF-D7FF-4725-8469-50C34D7A59C3}" destId="{5E7505A0-720E-4C9C-A339-CC2D9FF67A40}" srcOrd="0" destOrd="0" parTransId="{143EAB45-854B-45CB-8258-5C8EDB0D5C71}" sibTransId="{2FEF3867-B669-494A-87EC-33AD9171404B}"/>
    <dgm:cxn modelId="{E907B81F-4E2F-4A01-B56E-DF3B7BDC14C0}" type="presOf" srcId="{EED81F62-49D4-4EC5-80A8-D36386524D67}" destId="{2C1C1420-C018-4B81-A7F7-0101E7E9BFC1}" srcOrd="0" destOrd="0" presId="urn:microsoft.com/office/officeart/2005/8/layout/chevron2"/>
    <dgm:cxn modelId="{18B3CDFA-3DA7-4D61-BDD1-8358E682F95B}" srcId="{3C0B311B-6013-47B9-9064-07D57263C710}" destId="{999638BA-7B44-4BF1-A3FE-73EC4BEB3128}" srcOrd="1" destOrd="0" parTransId="{61FC686C-4FBC-45BF-B9F1-AB128C5D1FFB}" sibTransId="{1ED0BBD4-BD1D-431A-AE90-89751391810E}"/>
    <dgm:cxn modelId="{2EACA8D2-639D-470A-A856-404516D541E9}" srcId="{9B28B20C-1121-4F16-A1DE-C062F4E972F4}" destId="{B371E9EF-D7FF-4725-8469-50C34D7A59C3}" srcOrd="1" destOrd="0" parTransId="{909BD874-00EA-4043-8DBB-9635012DE73E}" sibTransId="{A4FD1DDA-C365-48CD-89D3-4D56B2AFA79B}"/>
    <dgm:cxn modelId="{97D41F65-66A9-4C9E-B825-E3BB3A359D84}" srcId="{9B28B20C-1121-4F16-A1DE-C062F4E972F4}" destId="{015FEA89-6B61-4689-9D99-D1EA2105C2D9}" srcOrd="0" destOrd="0" parTransId="{4C8213BD-710F-48E0-B914-747ED067C262}" sibTransId="{63C5DC8F-359B-45D5-89B0-BB164EBB7A3C}"/>
    <dgm:cxn modelId="{A4E478BE-8040-4ECE-9433-5174CD763829}" type="presOf" srcId="{9B28B20C-1121-4F16-A1DE-C062F4E972F4}" destId="{74318F3A-740E-4575-8616-0895186A1681}" srcOrd="0" destOrd="0" presId="urn:microsoft.com/office/officeart/2005/8/layout/chevron2"/>
    <dgm:cxn modelId="{C30A55A8-01E3-4880-A103-53EB4A984480}" srcId="{9B28B20C-1121-4F16-A1DE-C062F4E972F4}" destId="{3C0B311B-6013-47B9-9064-07D57263C710}" srcOrd="2" destOrd="0" parTransId="{1B2A7E92-EBCE-4620-AE37-DD639DF68CF9}" sibTransId="{D0388CC9-AFDF-4E43-83A7-536F9B123990}"/>
    <dgm:cxn modelId="{CE046205-6BBB-4C77-82FB-19385FBB84CF}" type="presOf" srcId="{F804C796-E7CA-4441-A9EA-EF57C404C6B9}" destId="{427F67C4-C9FE-4E66-AA15-94B3A8191B55}" srcOrd="0" destOrd="0" presId="urn:microsoft.com/office/officeart/2005/8/layout/chevron2"/>
    <dgm:cxn modelId="{A3B46D39-1A0F-40DD-8B41-ABC58731CEA1}" type="presOf" srcId="{5E7505A0-720E-4C9C-A339-CC2D9FF67A40}" destId="{95AABC69-F6F2-4CE3-BFCA-13254218F879}" srcOrd="0" destOrd="0" presId="urn:microsoft.com/office/officeart/2005/8/layout/chevron2"/>
    <dgm:cxn modelId="{3BDF3A47-6081-45D5-83D7-74A94ADE4E0F}" srcId="{3C0B311B-6013-47B9-9064-07D57263C710}" destId="{EED81F62-49D4-4EC5-80A8-D36386524D67}" srcOrd="0" destOrd="0" parTransId="{6B08C054-F0B0-4ACC-AD5A-D95E0F4412F4}" sibTransId="{81C04896-B77F-4FF1-AB91-858AEF25F72A}"/>
    <dgm:cxn modelId="{86E91500-2EE7-4B56-8659-7DDBAB8EAB58}" type="presParOf" srcId="{74318F3A-740E-4575-8616-0895186A1681}" destId="{A7BCB7F4-8FE3-4515-8BDE-64AF6566D391}" srcOrd="0" destOrd="0" presId="urn:microsoft.com/office/officeart/2005/8/layout/chevron2"/>
    <dgm:cxn modelId="{1D5E42B8-AE92-4486-824C-2684F4560E12}" type="presParOf" srcId="{A7BCB7F4-8FE3-4515-8BDE-64AF6566D391}" destId="{70178BA0-8DBD-40D1-8224-6A5CEC2A3D16}" srcOrd="0" destOrd="0" presId="urn:microsoft.com/office/officeart/2005/8/layout/chevron2"/>
    <dgm:cxn modelId="{AC971051-D9D5-4973-B4CE-DEB8B64CF3FA}" type="presParOf" srcId="{A7BCB7F4-8FE3-4515-8BDE-64AF6566D391}" destId="{427F67C4-C9FE-4E66-AA15-94B3A8191B55}" srcOrd="1" destOrd="0" presId="urn:microsoft.com/office/officeart/2005/8/layout/chevron2"/>
    <dgm:cxn modelId="{53BE8FB7-0B7B-4FCB-8650-1D5DB2C8C0C4}" type="presParOf" srcId="{74318F3A-740E-4575-8616-0895186A1681}" destId="{1822CF81-661C-4D34-B407-32280F127928}" srcOrd="1" destOrd="0" presId="urn:microsoft.com/office/officeart/2005/8/layout/chevron2"/>
    <dgm:cxn modelId="{04D89BE7-3A4F-485E-8A50-6DE0983C0761}" type="presParOf" srcId="{74318F3A-740E-4575-8616-0895186A1681}" destId="{4D5EFF1E-FE26-43CE-8D0C-EFF27F18E111}" srcOrd="2" destOrd="0" presId="urn:microsoft.com/office/officeart/2005/8/layout/chevron2"/>
    <dgm:cxn modelId="{B0059412-71B1-4BEE-B6D3-A904DDD064A6}" type="presParOf" srcId="{4D5EFF1E-FE26-43CE-8D0C-EFF27F18E111}" destId="{47C8F0F4-9842-4B0F-9D4B-B603FCC0A966}" srcOrd="0" destOrd="0" presId="urn:microsoft.com/office/officeart/2005/8/layout/chevron2"/>
    <dgm:cxn modelId="{43498C00-541F-407B-8ED6-22A1AAEDC934}" type="presParOf" srcId="{4D5EFF1E-FE26-43CE-8D0C-EFF27F18E111}" destId="{95AABC69-F6F2-4CE3-BFCA-13254218F879}" srcOrd="1" destOrd="0" presId="urn:microsoft.com/office/officeart/2005/8/layout/chevron2"/>
    <dgm:cxn modelId="{6F0A3538-1B69-4361-9CD1-815309C4572B}" type="presParOf" srcId="{74318F3A-740E-4575-8616-0895186A1681}" destId="{9CD80628-E094-40DC-A940-EB6D92AF5ACD}" srcOrd="3" destOrd="0" presId="urn:microsoft.com/office/officeart/2005/8/layout/chevron2"/>
    <dgm:cxn modelId="{12898E3B-7323-4531-8F11-E0C1E4A20560}" type="presParOf" srcId="{74318F3A-740E-4575-8616-0895186A1681}" destId="{19F94CE3-EF6E-4ED8-A821-DB766DCD6380}" srcOrd="4" destOrd="0" presId="urn:microsoft.com/office/officeart/2005/8/layout/chevron2"/>
    <dgm:cxn modelId="{83D0C296-5CD8-4CB2-A1A8-077CC99CD9CD}" type="presParOf" srcId="{19F94CE3-EF6E-4ED8-A821-DB766DCD6380}" destId="{4FB2E957-4D50-49BF-84D5-F98C88EDA425}" srcOrd="0" destOrd="0" presId="urn:microsoft.com/office/officeart/2005/8/layout/chevron2"/>
    <dgm:cxn modelId="{3B56D3D0-B0D3-4197-B7EB-F200F3DB0236}" type="presParOf" srcId="{19F94CE3-EF6E-4ED8-A821-DB766DCD6380}" destId="{2C1C1420-C018-4B81-A7F7-0101E7E9BF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5DFB7-5C12-430F-AE08-F96F208A7612}">
      <dsp:nvSpPr>
        <dsp:cNvPr id="0" name=""/>
        <dsp:cNvSpPr/>
      </dsp:nvSpPr>
      <dsp:spPr>
        <a:xfrm>
          <a:off x="-5323151" y="-815266"/>
          <a:ext cx="6339057" cy="6339057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CE1-43EF-4520-987E-00D8B889ABF7}">
      <dsp:nvSpPr>
        <dsp:cNvPr id="0" name=""/>
        <dsp:cNvSpPr/>
      </dsp:nvSpPr>
      <dsp:spPr>
        <a:xfrm>
          <a:off x="653543" y="470852"/>
          <a:ext cx="7511079" cy="941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74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Investissement brut et investissement net </a:t>
          </a:r>
          <a:endParaRPr lang="fr-FR" sz="2800" kern="1200" dirty="0"/>
        </a:p>
      </dsp:txBody>
      <dsp:txXfrm>
        <a:off x="653543" y="470852"/>
        <a:ext cx="7511079" cy="941705"/>
      </dsp:txXfrm>
    </dsp:sp>
    <dsp:sp modelId="{2BB118E4-6F52-4FB2-BDB6-5FC5EF80760E}">
      <dsp:nvSpPr>
        <dsp:cNvPr id="0" name=""/>
        <dsp:cNvSpPr/>
      </dsp:nvSpPr>
      <dsp:spPr>
        <a:xfrm>
          <a:off x="64977" y="353139"/>
          <a:ext cx="1177131" cy="11771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176B7-6412-4790-9DF8-E44074F034E9}">
      <dsp:nvSpPr>
        <dsp:cNvPr id="0" name=""/>
        <dsp:cNvSpPr/>
      </dsp:nvSpPr>
      <dsp:spPr>
        <a:xfrm>
          <a:off x="995853" y="1883410"/>
          <a:ext cx="7168769" cy="9417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74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Investissement matériel et investissement immatériel</a:t>
          </a:r>
          <a:endParaRPr lang="fr-FR" sz="2800" kern="1200" dirty="0"/>
        </a:p>
      </dsp:txBody>
      <dsp:txXfrm>
        <a:off x="995853" y="1883410"/>
        <a:ext cx="7168769" cy="941705"/>
      </dsp:txXfrm>
    </dsp:sp>
    <dsp:sp modelId="{91FFA441-CF83-4BA0-93D2-7353524A5E1F}">
      <dsp:nvSpPr>
        <dsp:cNvPr id="0" name=""/>
        <dsp:cNvSpPr/>
      </dsp:nvSpPr>
      <dsp:spPr>
        <a:xfrm>
          <a:off x="407287" y="1765696"/>
          <a:ext cx="1177131" cy="11771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977FE-4544-4845-83EF-6C498882F863}">
      <dsp:nvSpPr>
        <dsp:cNvPr id="0" name=""/>
        <dsp:cNvSpPr/>
      </dsp:nvSpPr>
      <dsp:spPr>
        <a:xfrm>
          <a:off x="718520" y="3268959"/>
          <a:ext cx="7511079" cy="941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74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Investissement de capacité et investissement de productivité </a:t>
          </a:r>
          <a:endParaRPr lang="fr-FR" sz="2800" kern="1200" dirty="0"/>
        </a:p>
      </dsp:txBody>
      <dsp:txXfrm>
        <a:off x="718520" y="3268959"/>
        <a:ext cx="7511079" cy="941705"/>
      </dsp:txXfrm>
    </dsp:sp>
    <dsp:sp modelId="{A930CCA2-A2CE-4DD0-A502-043DF42D5073}">
      <dsp:nvSpPr>
        <dsp:cNvPr id="0" name=""/>
        <dsp:cNvSpPr/>
      </dsp:nvSpPr>
      <dsp:spPr>
        <a:xfrm>
          <a:off x="64977" y="3178254"/>
          <a:ext cx="1177131" cy="11771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547DE-F157-40EB-9A7F-DD5B9CF8B8DB}">
      <dsp:nvSpPr>
        <dsp:cNvPr id="0" name=""/>
        <dsp:cNvSpPr/>
      </dsp:nvSpPr>
      <dsp:spPr>
        <a:xfrm>
          <a:off x="1633" y="951674"/>
          <a:ext cx="2524124" cy="100964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Investissement de capacité </a:t>
          </a:r>
          <a:endParaRPr lang="fr-FR" sz="1700" kern="1200" dirty="0"/>
        </a:p>
      </dsp:txBody>
      <dsp:txXfrm>
        <a:off x="506458" y="951674"/>
        <a:ext cx="1514475" cy="1009649"/>
      </dsp:txXfrm>
    </dsp:sp>
    <dsp:sp modelId="{2BCF9078-FB86-4749-8F76-175751D073F7}">
      <dsp:nvSpPr>
        <dsp:cNvPr id="0" name=""/>
        <dsp:cNvSpPr/>
      </dsp:nvSpPr>
      <dsp:spPr>
        <a:xfrm>
          <a:off x="2197622" y="1037494"/>
          <a:ext cx="2095023" cy="838009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Achat de nouveaux équipement pour accroitre la production</a:t>
          </a:r>
          <a:endParaRPr lang="fr-FR" sz="1100" kern="1200" dirty="0"/>
        </a:p>
      </dsp:txBody>
      <dsp:txXfrm>
        <a:off x="2616627" y="1037494"/>
        <a:ext cx="1257014" cy="838009"/>
      </dsp:txXfrm>
    </dsp:sp>
    <dsp:sp modelId="{47305E0C-22DF-4920-90B2-598049F1D850}">
      <dsp:nvSpPr>
        <dsp:cNvPr id="0" name=""/>
        <dsp:cNvSpPr/>
      </dsp:nvSpPr>
      <dsp:spPr>
        <a:xfrm>
          <a:off x="3999342" y="1037494"/>
          <a:ext cx="2095023" cy="838009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Augmentation de la production et de l'emploi</a:t>
          </a:r>
          <a:endParaRPr lang="fr-FR" sz="1100" kern="1200" dirty="0"/>
        </a:p>
      </dsp:txBody>
      <dsp:txXfrm>
        <a:off x="4418347" y="1037494"/>
        <a:ext cx="1257014" cy="838009"/>
      </dsp:txXfrm>
    </dsp:sp>
    <dsp:sp modelId="{64BDF979-E103-4937-B0A7-8F8C576CAF7A}">
      <dsp:nvSpPr>
        <dsp:cNvPr id="0" name=""/>
        <dsp:cNvSpPr/>
      </dsp:nvSpPr>
      <dsp:spPr>
        <a:xfrm>
          <a:off x="1633" y="2102675"/>
          <a:ext cx="2524124" cy="100964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Investissement de productivité</a:t>
          </a:r>
          <a:endParaRPr lang="fr-FR" sz="1700" kern="1200" dirty="0"/>
        </a:p>
      </dsp:txBody>
      <dsp:txXfrm>
        <a:off x="506458" y="2102675"/>
        <a:ext cx="1514475" cy="1009649"/>
      </dsp:txXfrm>
    </dsp:sp>
    <dsp:sp modelId="{11B6CBA1-489E-4030-B6EB-61DBE47DA734}">
      <dsp:nvSpPr>
        <dsp:cNvPr id="0" name=""/>
        <dsp:cNvSpPr/>
      </dsp:nvSpPr>
      <dsp:spPr>
        <a:xfrm>
          <a:off x="2197622" y="2188495"/>
          <a:ext cx="2095023" cy="838009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Achat d'équipements plus performants pour réduire les couts de production</a:t>
          </a:r>
          <a:endParaRPr lang="fr-FR" sz="1100" kern="1200" dirty="0"/>
        </a:p>
      </dsp:txBody>
      <dsp:txXfrm>
        <a:off x="2616627" y="2188495"/>
        <a:ext cx="1257014" cy="838009"/>
      </dsp:txXfrm>
    </dsp:sp>
    <dsp:sp modelId="{C605041D-9176-486C-BCBC-C2A8D7683E84}">
      <dsp:nvSpPr>
        <dsp:cNvPr id="0" name=""/>
        <dsp:cNvSpPr/>
      </dsp:nvSpPr>
      <dsp:spPr>
        <a:xfrm>
          <a:off x="3999342" y="2188495"/>
          <a:ext cx="2095023" cy="838009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Augmentation de la productivité</a:t>
          </a:r>
          <a:endParaRPr lang="fr-FR" sz="1100" kern="1200" dirty="0"/>
        </a:p>
      </dsp:txBody>
      <dsp:txXfrm>
        <a:off x="4418347" y="2188495"/>
        <a:ext cx="1257014" cy="83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DA5EE-61F8-4CB1-A044-BBCAAA2521E6}">
      <dsp:nvSpPr>
        <dsp:cNvPr id="0" name=""/>
        <dsp:cNvSpPr/>
      </dsp:nvSpPr>
      <dsp:spPr>
        <a:xfrm>
          <a:off x="4526" y="0"/>
          <a:ext cx="2715768" cy="226009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7ED3C-0AC4-48A7-8C08-C6E999E04E7C}">
      <dsp:nvSpPr>
        <dsp:cNvPr id="0" name=""/>
        <dsp:cNvSpPr/>
      </dsp:nvSpPr>
      <dsp:spPr>
        <a:xfrm>
          <a:off x="2801767" y="0"/>
          <a:ext cx="4608576" cy="226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0" rIns="320040" bIns="32004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Un moteur de la croissance économique</a:t>
          </a:r>
          <a:endParaRPr lang="fr-FR" sz="4500" kern="1200" dirty="0"/>
        </a:p>
      </dsp:txBody>
      <dsp:txXfrm>
        <a:off x="2801767" y="0"/>
        <a:ext cx="4608576" cy="2260092"/>
      </dsp:txXfrm>
    </dsp:sp>
    <dsp:sp modelId="{F8072BFA-2974-4BC8-99EE-DA685586DF8F}">
      <dsp:nvSpPr>
        <dsp:cNvPr id="0" name=""/>
        <dsp:cNvSpPr/>
      </dsp:nvSpPr>
      <dsp:spPr>
        <a:xfrm>
          <a:off x="819256" y="2448433"/>
          <a:ext cx="2715768" cy="226009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C2B50-9CE4-4DEE-8500-6A3AF144CD29}">
      <dsp:nvSpPr>
        <dsp:cNvPr id="0" name=""/>
        <dsp:cNvSpPr/>
      </dsp:nvSpPr>
      <dsp:spPr>
        <a:xfrm>
          <a:off x="3616497" y="2448433"/>
          <a:ext cx="4608576" cy="226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0" rIns="320040" bIns="32004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Un catalyseur des échanges extérieurs</a:t>
          </a:r>
          <a:endParaRPr lang="fr-FR" sz="4500" kern="1200" dirty="0"/>
        </a:p>
      </dsp:txBody>
      <dsp:txXfrm>
        <a:off x="3616497" y="2448433"/>
        <a:ext cx="4608576" cy="22600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4DCB5-41A1-4C4C-900B-8F9D1BDFED08}">
      <dsp:nvSpPr>
        <dsp:cNvPr id="0" name=""/>
        <dsp:cNvSpPr/>
      </dsp:nvSpPr>
      <dsp:spPr>
        <a:xfrm>
          <a:off x="96000" y="2433580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Financement de l'investissement</a:t>
          </a:r>
          <a:endParaRPr lang="fr-FR" sz="2000" kern="1200" dirty="0"/>
        </a:p>
      </dsp:txBody>
      <dsp:txXfrm>
        <a:off x="126975" y="2464555"/>
        <a:ext cx="2053207" cy="995628"/>
      </dsp:txXfrm>
    </dsp:sp>
    <dsp:sp modelId="{3D497E50-A20C-4642-ADAB-506BB5A047AE}">
      <dsp:nvSpPr>
        <dsp:cNvPr id="0" name=""/>
        <dsp:cNvSpPr/>
      </dsp:nvSpPr>
      <dsp:spPr>
        <a:xfrm rot="18289469">
          <a:off x="1893412" y="2334047"/>
          <a:ext cx="148155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81554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597150" y="2317223"/>
        <a:ext cx="74077" cy="74077"/>
      </dsp:txXfrm>
    </dsp:sp>
    <dsp:sp modelId="{336DFE56-E8B3-4F8A-8DF8-2B87D0C78978}">
      <dsp:nvSpPr>
        <dsp:cNvPr id="0" name=""/>
        <dsp:cNvSpPr/>
      </dsp:nvSpPr>
      <dsp:spPr>
        <a:xfrm>
          <a:off x="3057221" y="1217365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Financement externe</a:t>
          </a:r>
          <a:endParaRPr lang="fr-FR" sz="2000" kern="1200" dirty="0"/>
        </a:p>
      </dsp:txBody>
      <dsp:txXfrm>
        <a:off x="3088196" y="1248340"/>
        <a:ext cx="2053207" cy="995628"/>
      </dsp:txXfrm>
    </dsp:sp>
    <dsp:sp modelId="{18D56BA5-5767-42BC-8F9D-F959FB6575A9}">
      <dsp:nvSpPr>
        <dsp:cNvPr id="0" name=""/>
        <dsp:cNvSpPr/>
      </dsp:nvSpPr>
      <dsp:spPr>
        <a:xfrm rot="18289469">
          <a:off x="4854633" y="1117831"/>
          <a:ext cx="148155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81554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558371" y="1101007"/>
        <a:ext cx="74077" cy="74077"/>
      </dsp:txXfrm>
    </dsp:sp>
    <dsp:sp modelId="{BE10C0CC-3448-459A-8E73-6F4525D83E73}">
      <dsp:nvSpPr>
        <dsp:cNvPr id="0" name=""/>
        <dsp:cNvSpPr/>
      </dsp:nvSpPr>
      <dsp:spPr>
        <a:xfrm>
          <a:off x="6018441" y="1149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Augmentation de capital</a:t>
          </a:r>
          <a:endParaRPr lang="fr-FR" sz="2000" kern="1200" dirty="0"/>
        </a:p>
      </dsp:txBody>
      <dsp:txXfrm>
        <a:off x="6049416" y="32124"/>
        <a:ext cx="2053207" cy="995628"/>
      </dsp:txXfrm>
    </dsp:sp>
    <dsp:sp modelId="{C66F0250-0BB4-4911-BD82-66853E163FA0}">
      <dsp:nvSpPr>
        <dsp:cNvPr id="0" name=""/>
        <dsp:cNvSpPr/>
      </dsp:nvSpPr>
      <dsp:spPr>
        <a:xfrm>
          <a:off x="5172378" y="1725939"/>
          <a:ext cx="8460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46063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574258" y="1725003"/>
        <a:ext cx="42303" cy="42303"/>
      </dsp:txXfrm>
    </dsp:sp>
    <dsp:sp modelId="{4CBDA456-6610-49AD-BC88-F10F445819AF}">
      <dsp:nvSpPr>
        <dsp:cNvPr id="0" name=""/>
        <dsp:cNvSpPr/>
      </dsp:nvSpPr>
      <dsp:spPr>
        <a:xfrm>
          <a:off x="6018441" y="1217365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Emprunts</a:t>
          </a:r>
          <a:endParaRPr lang="fr-FR" sz="2000" kern="1200" dirty="0"/>
        </a:p>
      </dsp:txBody>
      <dsp:txXfrm>
        <a:off x="6049416" y="1248340"/>
        <a:ext cx="2053207" cy="995628"/>
      </dsp:txXfrm>
    </dsp:sp>
    <dsp:sp modelId="{F5BFF713-0AE0-4C02-9B29-59339B586A7E}">
      <dsp:nvSpPr>
        <dsp:cNvPr id="0" name=""/>
        <dsp:cNvSpPr/>
      </dsp:nvSpPr>
      <dsp:spPr>
        <a:xfrm rot="3310531">
          <a:off x="4854633" y="2334047"/>
          <a:ext cx="148155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81554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558371" y="2317223"/>
        <a:ext cx="74077" cy="74077"/>
      </dsp:txXfrm>
    </dsp:sp>
    <dsp:sp modelId="{480C4D9B-5B04-45AC-95A7-3A120D0F7BFD}">
      <dsp:nvSpPr>
        <dsp:cNvPr id="0" name=""/>
        <dsp:cNvSpPr/>
      </dsp:nvSpPr>
      <dsp:spPr>
        <a:xfrm>
          <a:off x="6018441" y="2433580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Crédit-Bail</a:t>
          </a:r>
          <a:endParaRPr lang="fr-FR" sz="2000" kern="1200" dirty="0"/>
        </a:p>
      </dsp:txBody>
      <dsp:txXfrm>
        <a:off x="6049416" y="2464555"/>
        <a:ext cx="2053207" cy="995628"/>
      </dsp:txXfrm>
    </dsp:sp>
    <dsp:sp modelId="{903C4F96-D71D-49A3-9088-2CEA1BC3FA50}">
      <dsp:nvSpPr>
        <dsp:cNvPr id="0" name=""/>
        <dsp:cNvSpPr/>
      </dsp:nvSpPr>
      <dsp:spPr>
        <a:xfrm rot="3310531">
          <a:off x="1893412" y="3550263"/>
          <a:ext cx="148155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81554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597150" y="3533439"/>
        <a:ext cx="74077" cy="74077"/>
      </dsp:txXfrm>
    </dsp:sp>
    <dsp:sp modelId="{31CE38E7-41D7-4733-B180-A318CE1E3684}">
      <dsp:nvSpPr>
        <dsp:cNvPr id="0" name=""/>
        <dsp:cNvSpPr/>
      </dsp:nvSpPr>
      <dsp:spPr>
        <a:xfrm>
          <a:off x="3057221" y="3649796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Financement interne</a:t>
          </a:r>
          <a:endParaRPr lang="fr-FR" sz="2000" kern="1200" dirty="0"/>
        </a:p>
      </dsp:txBody>
      <dsp:txXfrm>
        <a:off x="3088196" y="3680771"/>
        <a:ext cx="2053207" cy="995628"/>
      </dsp:txXfrm>
    </dsp:sp>
    <dsp:sp modelId="{EC26E087-15C1-4877-8B53-FC5A2CCB82AE}">
      <dsp:nvSpPr>
        <dsp:cNvPr id="0" name=""/>
        <dsp:cNvSpPr/>
      </dsp:nvSpPr>
      <dsp:spPr>
        <a:xfrm>
          <a:off x="5172378" y="4158371"/>
          <a:ext cx="8460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46063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574258" y="4157434"/>
        <a:ext cx="42303" cy="42303"/>
      </dsp:txXfrm>
    </dsp:sp>
    <dsp:sp modelId="{B20930F6-6959-4222-9C65-CF4F77153C68}">
      <dsp:nvSpPr>
        <dsp:cNvPr id="0" name=""/>
        <dsp:cNvSpPr/>
      </dsp:nvSpPr>
      <dsp:spPr>
        <a:xfrm>
          <a:off x="6018441" y="3649796"/>
          <a:ext cx="2115157" cy="1057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Autofinancement</a:t>
          </a:r>
          <a:endParaRPr lang="fr-FR" sz="2000" kern="1200" dirty="0"/>
        </a:p>
      </dsp:txBody>
      <dsp:txXfrm>
        <a:off x="6049416" y="3680771"/>
        <a:ext cx="2053207" cy="9956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0EDF8-6E63-460F-9ACE-9B8664448B5E}">
      <dsp:nvSpPr>
        <dsp:cNvPr id="0" name=""/>
        <dsp:cNvSpPr/>
      </dsp:nvSpPr>
      <dsp:spPr>
        <a:xfrm rot="5400000">
          <a:off x="-254260" y="258766"/>
          <a:ext cx="1695067" cy="1186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Les profits</a:t>
          </a:r>
          <a:endParaRPr lang="fr-FR" sz="1900" kern="1200" dirty="0"/>
        </a:p>
      </dsp:txBody>
      <dsp:txXfrm rot="-5400000">
        <a:off x="1" y="597780"/>
        <a:ext cx="1186547" cy="508520"/>
      </dsp:txXfrm>
    </dsp:sp>
    <dsp:sp modelId="{80901041-47A1-41C8-9E6D-3EB49250184B}">
      <dsp:nvSpPr>
        <dsp:cNvPr id="0" name=""/>
        <dsp:cNvSpPr/>
      </dsp:nvSpPr>
      <dsp:spPr>
        <a:xfrm rot="5400000">
          <a:off x="4157176" y="-2966123"/>
          <a:ext cx="1101793" cy="7043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latin typeface="Andalus" pitchFamily="18" charset="-78"/>
              <a:cs typeface="Andalus" pitchFamily="18" charset="-78"/>
            </a:rPr>
            <a:t>Des profits élevés constituent un indicateur de la rentabilité de l'investissement, mais engendrent aussi des ressources (autofinancement) pour investir;</a:t>
          </a:r>
          <a:endParaRPr lang="fr-FR" sz="1800" kern="1200" dirty="0">
            <a:latin typeface="Andalus" pitchFamily="18" charset="-78"/>
            <a:cs typeface="Andalus" pitchFamily="18" charset="-78"/>
          </a:endParaRPr>
        </a:p>
      </dsp:txBody>
      <dsp:txXfrm rot="-5400000">
        <a:off x="1186547" y="58291"/>
        <a:ext cx="6989267" cy="994223"/>
      </dsp:txXfrm>
    </dsp:sp>
    <dsp:sp modelId="{4A77C64C-6A64-498D-A730-9D9DAD3ACE54}">
      <dsp:nvSpPr>
        <dsp:cNvPr id="0" name=""/>
        <dsp:cNvSpPr/>
      </dsp:nvSpPr>
      <dsp:spPr>
        <a:xfrm rot="5400000">
          <a:off x="-254260" y="1760988"/>
          <a:ext cx="1695067" cy="1186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La structures financière des entreprises</a:t>
          </a:r>
          <a:endParaRPr lang="fr-FR" sz="1400" kern="1200" dirty="0"/>
        </a:p>
      </dsp:txBody>
      <dsp:txXfrm rot="-5400000">
        <a:off x="1" y="2100002"/>
        <a:ext cx="1186547" cy="508520"/>
      </dsp:txXfrm>
    </dsp:sp>
    <dsp:sp modelId="{3EB4A821-F07B-4226-B50D-6ED2AF500F69}">
      <dsp:nvSpPr>
        <dsp:cNvPr id="0" name=""/>
        <dsp:cNvSpPr/>
      </dsp:nvSpPr>
      <dsp:spPr>
        <a:xfrm rot="5400000">
          <a:off x="4156887" y="-1463611"/>
          <a:ext cx="1102373" cy="7043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Importance des fonds propres et endettement réduit;</a:t>
          </a:r>
          <a:endParaRPr lang="fr-FR" sz="1800" kern="1200" dirty="0"/>
        </a:p>
      </dsp:txBody>
      <dsp:txXfrm rot="-5400000">
        <a:off x="1186548" y="1560541"/>
        <a:ext cx="6989239" cy="994747"/>
      </dsp:txXfrm>
    </dsp:sp>
    <dsp:sp modelId="{7868D5EE-4194-4146-AC2E-EBFCABDF864C}">
      <dsp:nvSpPr>
        <dsp:cNvPr id="0" name=""/>
        <dsp:cNvSpPr/>
      </dsp:nvSpPr>
      <dsp:spPr>
        <a:xfrm rot="5400000">
          <a:off x="-254260" y="3263211"/>
          <a:ext cx="1695067" cy="1186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 taux d'utilisation des capacités de production</a:t>
          </a:r>
          <a:endParaRPr lang="fr-FR" sz="1200" kern="1200" dirty="0"/>
        </a:p>
      </dsp:txBody>
      <dsp:txXfrm rot="-5400000">
        <a:off x="1" y="3602225"/>
        <a:ext cx="1186547" cy="508520"/>
      </dsp:txXfrm>
    </dsp:sp>
    <dsp:sp modelId="{B4124D25-1569-4B6E-A18A-DC6E00CC44C9}">
      <dsp:nvSpPr>
        <dsp:cNvPr id="0" name=""/>
        <dsp:cNvSpPr/>
      </dsp:nvSpPr>
      <dsp:spPr>
        <a:xfrm rot="5400000">
          <a:off x="4157176" y="38322"/>
          <a:ext cx="1101793" cy="7043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Si elles sont pleinement employées, la demande est forte et l'entreprise doit investir;</a:t>
          </a:r>
          <a:endParaRPr lang="fr-FR" sz="1800" kern="1200" dirty="0"/>
        </a:p>
      </dsp:txBody>
      <dsp:txXfrm rot="-5400000">
        <a:off x="1186547" y="3062737"/>
        <a:ext cx="6989267" cy="9942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78BA0-8DBD-40D1-8224-6A5CEC2A3D16}">
      <dsp:nvSpPr>
        <dsp:cNvPr id="0" name=""/>
        <dsp:cNvSpPr/>
      </dsp:nvSpPr>
      <dsp:spPr>
        <a:xfrm rot="5400000">
          <a:off x="-254508" y="256717"/>
          <a:ext cx="1696724" cy="1187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La demande</a:t>
          </a:r>
          <a:endParaRPr lang="fr-FR" sz="1500" kern="1200" dirty="0"/>
        </a:p>
      </dsp:txBody>
      <dsp:txXfrm rot="-5400000">
        <a:off x="1" y="596063"/>
        <a:ext cx="1187707" cy="509017"/>
      </dsp:txXfrm>
    </dsp:sp>
    <dsp:sp modelId="{427F67C4-C9FE-4E66-AA15-94B3A8191B55}">
      <dsp:nvSpPr>
        <dsp:cNvPr id="0" name=""/>
        <dsp:cNvSpPr/>
      </dsp:nvSpPr>
      <dsp:spPr>
        <a:xfrm rot="5400000">
          <a:off x="4157218" y="-2967301"/>
          <a:ext cx="1102870" cy="7041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Les entreprises investissent si elles prévoient des débouchés nouveaux pour leur production (effet accélérateur où la demande anticipée déterminent l'investissement)</a:t>
          </a:r>
          <a:endParaRPr lang="fr-FR" sz="1900" kern="1200" dirty="0"/>
        </a:p>
      </dsp:txBody>
      <dsp:txXfrm rot="-5400000">
        <a:off x="1187707" y="56048"/>
        <a:ext cx="6988054" cy="995194"/>
      </dsp:txXfrm>
    </dsp:sp>
    <dsp:sp modelId="{47C8F0F4-9842-4B0F-9D4B-B603FCC0A966}">
      <dsp:nvSpPr>
        <dsp:cNvPr id="0" name=""/>
        <dsp:cNvSpPr/>
      </dsp:nvSpPr>
      <dsp:spPr>
        <a:xfrm rot="5400000">
          <a:off x="-254508" y="1760408"/>
          <a:ext cx="1696724" cy="1187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Le taux d'intérêt </a:t>
          </a:r>
          <a:endParaRPr lang="fr-FR" sz="1500" kern="1200" dirty="0"/>
        </a:p>
      </dsp:txBody>
      <dsp:txXfrm rot="-5400000">
        <a:off x="1" y="2099754"/>
        <a:ext cx="1187707" cy="509017"/>
      </dsp:txXfrm>
    </dsp:sp>
    <dsp:sp modelId="{95AABC69-F6F2-4CE3-BFCA-13254218F879}">
      <dsp:nvSpPr>
        <dsp:cNvPr id="0" name=""/>
        <dsp:cNvSpPr/>
      </dsp:nvSpPr>
      <dsp:spPr>
        <a:xfrm rot="5400000">
          <a:off x="4157218" y="-1463610"/>
          <a:ext cx="1102870" cy="7041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Des taux peu élevés diminuent le coût d'acquisition des capitaux empruntes pour investir;</a:t>
          </a:r>
          <a:endParaRPr lang="fr-FR" sz="1900" kern="1200" dirty="0"/>
        </a:p>
      </dsp:txBody>
      <dsp:txXfrm rot="-5400000">
        <a:off x="1187707" y="1559739"/>
        <a:ext cx="6988054" cy="995194"/>
      </dsp:txXfrm>
    </dsp:sp>
    <dsp:sp modelId="{4FB2E957-4D50-49BF-84D5-F98C88EDA425}">
      <dsp:nvSpPr>
        <dsp:cNvPr id="0" name=""/>
        <dsp:cNvSpPr/>
      </dsp:nvSpPr>
      <dsp:spPr>
        <a:xfrm rot="5400000">
          <a:off x="-254508" y="3264100"/>
          <a:ext cx="1696724" cy="1187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Le coût relatif des facteurs</a:t>
          </a:r>
          <a:endParaRPr lang="fr-FR" sz="1500" kern="1200" dirty="0"/>
        </a:p>
      </dsp:txBody>
      <dsp:txXfrm rot="-5400000">
        <a:off x="1" y="3603446"/>
        <a:ext cx="1187707" cy="509017"/>
      </dsp:txXfrm>
    </dsp:sp>
    <dsp:sp modelId="{2C1C1420-C018-4B81-A7F7-0101E7E9BFC1}">
      <dsp:nvSpPr>
        <dsp:cNvPr id="0" name=""/>
        <dsp:cNvSpPr/>
      </dsp:nvSpPr>
      <dsp:spPr>
        <a:xfrm rot="5400000">
          <a:off x="4157218" y="40080"/>
          <a:ext cx="1102870" cy="7041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Une hausse du coût du travail supérieure a celle du coût du capital favorise une substitution du capital au travail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kern="1200"/>
        </a:p>
      </dsp:txBody>
      <dsp:txXfrm rot="-5400000">
        <a:off x="1187707" y="3063429"/>
        <a:ext cx="6988054" cy="995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3481EC-1F29-4B0B-B18E-1F11AD62C5B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3719DF-8597-4D61-8327-25AC19222703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Epargne et Investissement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3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latin typeface="Agency FB" pitchFamily="34" charset="0"/>
              </a:rPr>
              <a:t>Chapitre III: Intermédiation financière intermédiation bancaire</a:t>
            </a:r>
            <a:endParaRPr lang="fr-FR" sz="3600" dirty="0">
              <a:latin typeface="Agency FB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fr-FR" dirty="0"/>
              <a:t>L'intermédiation vise à faire coïncider les choix de portefeuilles des deux types des agents non financiers, les emprunteurs et les prêteurs, et ceci par le biais d'un organisme appelé intermédiaire financier qui a pour fonction de recueillir des fonds des agents à excèdent de ressources et les transforment auprès des agents à déficit de financement.</a:t>
            </a:r>
          </a:p>
        </p:txBody>
      </p:sp>
    </p:spTree>
    <p:extLst>
      <p:ext uri="{BB962C8B-B14F-4D97-AF65-F5344CB8AC3E}">
        <p14:creationId xmlns:p14="http://schemas.microsoft.com/office/powerpoint/2010/main" val="422330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Section 1: l'épargne : notions et généralités</a:t>
            </a:r>
          </a:p>
          <a:p>
            <a:pPr algn="just"/>
            <a:r>
              <a:rPr lang="fr-FR" dirty="0" smtClean="0"/>
              <a:t>Paragraphe 1: Qu'Est ce que l'épargne? </a:t>
            </a:r>
          </a:p>
          <a:p>
            <a:pPr algn="just"/>
            <a:r>
              <a:rPr lang="fr-FR" dirty="0" smtClean="0"/>
              <a:t>Paragraphe2: A quoi sert l'épargne?</a:t>
            </a:r>
          </a:p>
          <a:p>
            <a:pPr algn="just"/>
            <a:r>
              <a:rPr lang="fr-FR" dirty="0" smtClean="0"/>
              <a:t>Section2: Investissement</a:t>
            </a:r>
          </a:p>
          <a:p>
            <a:pPr algn="just"/>
            <a:r>
              <a:rPr lang="fr-FR" dirty="0" smtClean="0"/>
              <a:t>Paragraphe1</a:t>
            </a:r>
            <a:r>
              <a:rPr lang="fr-FR" dirty="0"/>
              <a:t>: Qu'Est ce que </a:t>
            </a:r>
            <a:r>
              <a:rPr lang="fr-FR" dirty="0" smtClean="0"/>
              <a:t>l'investissement? </a:t>
            </a:r>
          </a:p>
          <a:p>
            <a:pPr algn="just"/>
            <a:r>
              <a:rPr lang="fr-FR" dirty="0" smtClean="0"/>
              <a:t>Paragraphe2: Le choix des investissements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2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différents formes d'investissement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85302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1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b="1" dirty="0" err="1" smtClean="0">
                <a:solidFill>
                  <a:srgbClr val="FF0000"/>
                </a:solidFill>
              </a:rPr>
              <a:t>Investissement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brut</a:t>
            </a:r>
            <a:r>
              <a:rPr lang="es-ES" b="1" dirty="0" smtClean="0">
                <a:solidFill>
                  <a:srgbClr val="FF0000"/>
                </a:solidFill>
              </a:rPr>
              <a:t> et </a:t>
            </a:r>
            <a:r>
              <a:rPr lang="es-ES" b="1" dirty="0" err="1" smtClean="0">
                <a:solidFill>
                  <a:srgbClr val="FF0000"/>
                </a:solidFill>
              </a:rPr>
              <a:t>investissement</a:t>
            </a:r>
            <a:r>
              <a:rPr lang="es-ES" b="1" dirty="0" smtClean="0">
                <a:solidFill>
                  <a:srgbClr val="FF0000"/>
                </a:solidFill>
              </a:rPr>
              <a:t> net</a:t>
            </a:r>
            <a:r>
              <a:rPr lang="es-ES" dirty="0" smtClean="0"/>
              <a:t>: </a:t>
            </a:r>
            <a:r>
              <a:rPr lang="fr-FR" dirty="0" smtClean="0"/>
              <a:t>lorsqu</a:t>
            </a:r>
            <a:r>
              <a:rPr lang="fr-FR" dirty="0"/>
              <a:t>’ une entreprise investit en achetant, par exemple de nouvelles machines, elle ne dispose pas nécessairement d’une augmentation de son potentiel productif équivalent aux nouveaux équipements. Une partie de ceux-ci servent en effet  à remplacer les machines usées ou victimes de </a:t>
            </a:r>
            <a:r>
              <a:rPr lang="fr-FR" dirty="0" smtClean="0"/>
              <a:t>l’obsolescence, L’investissement </a:t>
            </a:r>
            <a:r>
              <a:rPr lang="fr-FR" dirty="0"/>
              <a:t>net désigne l’investissement nouveau, celui qui permet une augmentation du volume du capital technique de l’entreprise. L’investissement brut représente en revanche le montant total de l’investissement </a:t>
            </a:r>
            <a:r>
              <a:rPr lang="fr-FR" dirty="0" smtClean="0"/>
              <a:t>;</a:t>
            </a:r>
          </a:p>
          <a:p>
            <a:pPr algn="just"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Investissement matériel et investissement immatériel</a:t>
            </a:r>
            <a:r>
              <a:rPr lang="fr-FR" b="1" dirty="0">
                <a:solidFill>
                  <a:srgbClr val="FF0000"/>
                </a:solidFill>
              </a:rPr>
              <a:t>:  </a:t>
            </a:r>
            <a:r>
              <a:rPr lang="fr-FR" dirty="0"/>
              <a:t>Les machines, les bâtiments, les véhicules de transport de marchandises représentent </a:t>
            </a:r>
            <a:r>
              <a:rPr lang="fr-FR" b="1" u="sng" dirty="0"/>
              <a:t>les investissements physiques matériels</a:t>
            </a:r>
            <a:r>
              <a:rPr lang="fr-FR" dirty="0"/>
              <a:t>. On leur oppose </a:t>
            </a:r>
            <a:r>
              <a:rPr lang="fr-FR" b="1" u="sng" dirty="0"/>
              <a:t>l’investissement </a:t>
            </a:r>
            <a:r>
              <a:rPr lang="fr-FR" b="1" u="sng" dirty="0" smtClean="0"/>
              <a:t>immatériel </a:t>
            </a:r>
            <a:r>
              <a:rPr lang="fr-FR" dirty="0" smtClean="0"/>
              <a:t>qui regroupe les dépenses suivantes: dépenses liées a l'innovation (recherche, brevets, licences, </a:t>
            </a:r>
            <a:r>
              <a:rPr lang="fr-FR" dirty="0" err="1" smtClean="0"/>
              <a:t>etc</a:t>
            </a:r>
            <a:r>
              <a:rPr lang="fr-FR" dirty="0" smtClean="0"/>
              <a:t>), dépenses de formation des salariés, dépenses en logiciels, dépenses en publicité, dépenses commerciales (création d'un réseau commercial, a l'étranger par exemple);</a:t>
            </a:r>
          </a:p>
          <a:p>
            <a:pPr marL="137160" indent="0" algn="just">
              <a:buNone/>
            </a:pPr>
            <a:endParaRPr lang="fr-FR" dirty="0"/>
          </a:p>
          <a:p>
            <a:pPr>
              <a:buFont typeface="Wingdings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8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Investissement de capacité et investissement de productivité: </a:t>
            </a:r>
          </a:p>
          <a:p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448204962"/>
              </p:ext>
            </p:extLst>
          </p:nvPr>
        </p:nvGraphicFramePr>
        <p:xfrm>
          <a:off x="1475656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45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effets de l'investissement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0391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lgerian" pitchFamily="82" charset="0"/>
              </a:rPr>
              <a:t>Paragraphe 2:Le choix des investissements</a:t>
            </a:r>
            <a:endParaRPr lang="fr-FR" dirty="0">
              <a:latin typeface="Algerian" pitchFamily="8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3471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74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4DCB5-41A1-4C4C-900B-8F9D1BDFE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314DCB5-41A1-4C4C-900B-8F9D1BDFE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497E50-A20C-4642-ADAB-506BB5A04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D497E50-A20C-4642-ADAB-506BB5A04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DFE56-E8B3-4F8A-8DF8-2B87D0C78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36DFE56-E8B3-4F8A-8DF8-2B87D0C78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D56BA5-5767-42BC-8F9D-F959FB657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8D56BA5-5767-42BC-8F9D-F959FB657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0C0CC-3448-459A-8E73-6F4525D83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E10C0CC-3448-459A-8E73-6F4525D83E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F0250-0BB4-4911-BD82-66853E163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66F0250-0BB4-4911-BD82-66853E163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BDA456-6610-49AD-BC88-F10F44581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CBDA456-6610-49AD-BC88-F10F44581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BFF713-0AE0-4C02-9B29-59339B586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F5BFF713-0AE0-4C02-9B29-59339B586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0C4D9B-5B04-45AC-95A7-3A120D0F7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80C4D9B-5B04-45AC-95A7-3A120D0F7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C4F96-D71D-49A3-9088-2CEA1BC3F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903C4F96-D71D-49A3-9088-2CEA1BC3F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CE38E7-41D7-4733-B180-A318CE1E3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31CE38E7-41D7-4733-B180-A318CE1E3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26E087-15C1-4877-8B53-FC5A2CCB8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EC26E087-15C1-4877-8B53-FC5A2CCB8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0930F6-6959-4222-9C65-CF4F77153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B20930F6-6959-4222-9C65-CF4F77153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ndalus" pitchFamily="18" charset="-78"/>
                <a:cs typeface="Andalus" pitchFamily="18" charset="-78"/>
              </a:rPr>
              <a:t>Les déterminants de l'investissement</a:t>
            </a: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12831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9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ndalus" pitchFamily="18" charset="-78"/>
                <a:cs typeface="Andalus" pitchFamily="18" charset="-78"/>
              </a:rPr>
              <a:t>Les facteurs externes</a:t>
            </a: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83400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67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7848</TotalTime>
  <Words>495</Words>
  <Application>Microsoft Office PowerPoint</Application>
  <PresentationFormat>Affichage à l'écran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Apex</vt:lpstr>
      <vt:lpstr>Epargne et Investissement</vt:lpstr>
      <vt:lpstr>Présentation PowerPoint</vt:lpstr>
      <vt:lpstr>Les différents formes d'investissement</vt:lpstr>
      <vt:lpstr>Présentation PowerPoint</vt:lpstr>
      <vt:lpstr>Présentation PowerPoint</vt:lpstr>
      <vt:lpstr>Les effets de l'investissement</vt:lpstr>
      <vt:lpstr>Paragraphe 2:Le choix des investissements</vt:lpstr>
      <vt:lpstr>Les déterminants de l'investissement</vt:lpstr>
      <vt:lpstr>Les facteurs externes</vt:lpstr>
      <vt:lpstr>Chapitre III: Intermédiation financière intermédiation bancaire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Epargne et Investissement</dc:title>
  <dc:creator>kh</dc:creator>
  <cp:lastModifiedBy>kh</cp:lastModifiedBy>
  <cp:revision>43</cp:revision>
  <dcterms:created xsi:type="dcterms:W3CDTF">2019-03-05T22:14:07Z</dcterms:created>
  <dcterms:modified xsi:type="dcterms:W3CDTF">2020-03-18T15:37:29Z</dcterms:modified>
</cp:coreProperties>
</file>